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26" r:id="rId1"/>
  </p:sldMasterIdLst>
  <p:notesMasterIdLst>
    <p:notesMasterId r:id="rId29"/>
  </p:notesMasterIdLst>
  <p:sldIdLst>
    <p:sldId id="350" r:id="rId2"/>
    <p:sldId id="328" r:id="rId3"/>
    <p:sldId id="417" r:id="rId4"/>
    <p:sldId id="418" r:id="rId5"/>
    <p:sldId id="313" r:id="rId6"/>
    <p:sldId id="347" r:id="rId7"/>
    <p:sldId id="424" r:id="rId8"/>
    <p:sldId id="425" r:id="rId9"/>
    <p:sldId id="340" r:id="rId10"/>
    <p:sldId id="423" r:id="rId11"/>
    <p:sldId id="406" r:id="rId12"/>
    <p:sldId id="345" r:id="rId13"/>
    <p:sldId id="407" r:id="rId14"/>
    <p:sldId id="346" r:id="rId15"/>
    <p:sldId id="427" r:id="rId16"/>
    <p:sldId id="415" r:id="rId17"/>
    <p:sldId id="426" r:id="rId18"/>
    <p:sldId id="319" r:id="rId19"/>
    <p:sldId id="413" r:id="rId20"/>
    <p:sldId id="412" r:id="rId21"/>
    <p:sldId id="372" r:id="rId22"/>
    <p:sldId id="410" r:id="rId23"/>
    <p:sldId id="428" r:id="rId24"/>
    <p:sldId id="431" r:id="rId25"/>
    <p:sldId id="429" r:id="rId26"/>
    <p:sldId id="430" r:id="rId27"/>
    <p:sldId id="419" r:id="rId28"/>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9B3CB"/>
    <a:srgbClr val="947CB0"/>
    <a:srgbClr val="4A7DBA"/>
    <a:srgbClr val="D8D2BA"/>
    <a:srgbClr val="8166A2"/>
    <a:srgbClr val="3EA6C2"/>
    <a:srgbClr val="765B97"/>
    <a:srgbClr val="7F64A0"/>
    <a:srgbClr val="70578F"/>
    <a:srgbClr val="D17F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סגנון ערכת נושא 1 - הדגשה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סגנון ערכת נושא 1 - הדגשה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2593" autoAdjust="0"/>
  </p:normalViewPr>
  <p:slideViewPr>
    <p:cSldViewPr>
      <p:cViewPr>
        <p:scale>
          <a:sx n="80" d="100"/>
          <a:sy n="80" d="100"/>
        </p:scale>
        <p:origin x="-864" y="-54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20D9DA0-AF78-4E8A-B1DF-F888B5A13EE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he-IL"/>
        </a:p>
      </dgm:t>
    </dgm:pt>
    <dgm:pt modelId="{5B50DF4B-BC0D-4802-8E86-EAC6DFE73860}">
      <dgm:prSet phldrT="[טקסט]"/>
      <dgm:spPr>
        <a:solidFill>
          <a:schemeClr val="bg1">
            <a:lumMod val="65000"/>
          </a:schemeClr>
        </a:solidFill>
        <a:scene3d>
          <a:camera prst="orthographicFront"/>
          <a:lightRig rig="threePt" dir="t"/>
        </a:scene3d>
        <a:sp3d>
          <a:bevelT w="101600" prst="riblet"/>
        </a:sp3d>
      </dgm:spPr>
      <dgm:t>
        <a:bodyPr/>
        <a:lstStyle/>
        <a:p>
          <a:pPr rtl="1"/>
          <a:r>
            <a:rPr lang="he-IL" b="1" dirty="0" smtClean="0">
              <a:solidFill>
                <a:schemeClr val="tx2"/>
              </a:solidFill>
              <a:effectLst/>
            </a:rPr>
            <a:t>שותפים לתוכנית</a:t>
          </a:r>
          <a:endParaRPr lang="he-IL" dirty="0">
            <a:effectLst/>
          </a:endParaRPr>
        </a:p>
      </dgm:t>
    </dgm:pt>
    <dgm:pt modelId="{77A05BDC-B9EB-44CA-8BD1-C0FDF3EC2075}" type="parTrans" cxnId="{6693CFFF-FCDD-4898-AD73-2600F3788B09}">
      <dgm:prSet/>
      <dgm:spPr/>
      <dgm:t>
        <a:bodyPr/>
        <a:lstStyle/>
        <a:p>
          <a:pPr rtl="1"/>
          <a:endParaRPr lang="he-IL"/>
        </a:p>
      </dgm:t>
    </dgm:pt>
    <dgm:pt modelId="{E10B1178-5B30-4FB6-8411-76726F43632E}" type="sibTrans" cxnId="{6693CFFF-FCDD-4898-AD73-2600F3788B09}">
      <dgm:prSet/>
      <dgm:spPr/>
      <dgm:t>
        <a:bodyPr/>
        <a:lstStyle/>
        <a:p>
          <a:pPr rtl="1"/>
          <a:endParaRPr lang="he-IL"/>
        </a:p>
      </dgm:t>
    </dgm:pt>
    <dgm:pt modelId="{CB078596-CDF5-49D6-8053-9F40314F7762}">
      <dgm:prSet phldrT="[טקסט]"/>
      <dgm:spPr>
        <a:solidFill>
          <a:schemeClr val="accent1">
            <a:lumMod val="60000"/>
            <a:lumOff val="40000"/>
          </a:schemeClr>
        </a:solidFill>
        <a:scene3d>
          <a:camera prst="orthographicFront"/>
          <a:lightRig rig="threePt" dir="t"/>
        </a:scene3d>
        <a:sp3d>
          <a:bevelT w="101600" prst="riblet"/>
        </a:sp3d>
      </dgm:spPr>
      <dgm:t>
        <a:bodyPr/>
        <a:lstStyle/>
        <a:p>
          <a:pPr rtl="1"/>
          <a:r>
            <a:rPr lang="he-IL" b="1" dirty="0" smtClean="0">
              <a:solidFill>
                <a:schemeClr val="tx2"/>
              </a:solidFill>
              <a:effectLst/>
            </a:rPr>
            <a:t>מינהל חברה ונוער</a:t>
          </a:r>
          <a:endParaRPr lang="he-IL" b="1" dirty="0">
            <a:solidFill>
              <a:schemeClr val="tx2"/>
            </a:solidFill>
            <a:effectLst/>
          </a:endParaRPr>
        </a:p>
      </dgm:t>
    </dgm:pt>
    <dgm:pt modelId="{99496D3A-69A9-4AAF-9085-FFEEA253BC40}" type="parTrans" cxnId="{F195CC36-AA78-4D12-9F79-E717618F38A5}">
      <dgm:prSet/>
      <dgm:spPr>
        <a:scene3d>
          <a:camera prst="orthographicFront"/>
          <a:lightRig rig="threePt" dir="t"/>
        </a:scene3d>
        <a:sp3d>
          <a:bevelT w="101600" prst="riblet"/>
        </a:sp3d>
      </dgm:spPr>
      <dgm:t>
        <a:bodyPr/>
        <a:lstStyle/>
        <a:p>
          <a:pPr rtl="1"/>
          <a:endParaRPr lang="he-IL" dirty="0"/>
        </a:p>
      </dgm:t>
    </dgm:pt>
    <dgm:pt modelId="{B1C1AFB7-9421-4885-8E10-851C86ECDD1A}" type="sibTrans" cxnId="{F195CC36-AA78-4D12-9F79-E717618F38A5}">
      <dgm:prSet/>
      <dgm:spPr/>
      <dgm:t>
        <a:bodyPr/>
        <a:lstStyle/>
        <a:p>
          <a:pPr rtl="1"/>
          <a:endParaRPr lang="he-IL"/>
        </a:p>
      </dgm:t>
    </dgm:pt>
    <dgm:pt modelId="{E79F44A5-870E-402C-8740-50020D526807}">
      <dgm:prSet phldrT="[טקסט]" custT="1"/>
      <dgm:spPr>
        <a:solidFill>
          <a:schemeClr val="accent4">
            <a:lumMod val="60000"/>
            <a:lumOff val="40000"/>
          </a:schemeClr>
        </a:solidFill>
        <a:scene3d>
          <a:camera prst="orthographicFront"/>
          <a:lightRig rig="threePt" dir="t"/>
        </a:scene3d>
        <a:sp3d>
          <a:bevelT w="101600" prst="riblet"/>
        </a:sp3d>
      </dgm:spPr>
      <dgm:t>
        <a:bodyPr/>
        <a:lstStyle/>
        <a:p>
          <a:pPr rtl="1"/>
          <a:r>
            <a:rPr lang="he-IL" sz="2200" b="1" dirty="0" smtClean="0">
              <a:solidFill>
                <a:schemeClr val="tx2"/>
              </a:solidFill>
              <a:effectLst/>
            </a:rPr>
            <a:t>שפ"י</a:t>
          </a:r>
        </a:p>
        <a:p>
          <a:pPr rtl="1"/>
          <a:r>
            <a:rPr lang="he-IL" sz="1400" b="1" dirty="0" smtClean="0">
              <a:solidFill>
                <a:schemeClr val="tx2"/>
              </a:solidFill>
              <a:effectLst/>
            </a:rPr>
            <a:t>המינהל הפדגוגי</a:t>
          </a:r>
          <a:endParaRPr lang="he-IL" sz="1400" b="1" dirty="0">
            <a:solidFill>
              <a:schemeClr val="tx2"/>
            </a:solidFill>
            <a:effectLst/>
          </a:endParaRPr>
        </a:p>
      </dgm:t>
    </dgm:pt>
    <dgm:pt modelId="{D45DA696-EC9F-4655-9E3E-38FAB0B36F3C}" type="parTrans" cxnId="{DE2F5670-60B4-49ED-93FF-B16B8C045AF3}">
      <dgm:prSet/>
      <dgm:spPr>
        <a:scene3d>
          <a:camera prst="orthographicFront"/>
          <a:lightRig rig="threePt" dir="t"/>
        </a:scene3d>
        <a:sp3d>
          <a:bevelT w="101600" prst="riblet"/>
        </a:sp3d>
      </dgm:spPr>
      <dgm:t>
        <a:bodyPr/>
        <a:lstStyle/>
        <a:p>
          <a:pPr rtl="1"/>
          <a:endParaRPr lang="he-IL" dirty="0"/>
        </a:p>
      </dgm:t>
    </dgm:pt>
    <dgm:pt modelId="{C6ACF174-57D8-4BCB-8628-E6775845E4BE}" type="sibTrans" cxnId="{DE2F5670-60B4-49ED-93FF-B16B8C045AF3}">
      <dgm:prSet/>
      <dgm:spPr/>
      <dgm:t>
        <a:bodyPr/>
        <a:lstStyle/>
        <a:p>
          <a:pPr rtl="1"/>
          <a:endParaRPr lang="he-IL"/>
        </a:p>
      </dgm:t>
    </dgm:pt>
    <dgm:pt modelId="{BE71A92C-CBCE-40B7-9CEB-47369404CFAA}">
      <dgm:prSet phldrT="[טקסט]"/>
      <dgm:spPr>
        <a:solidFill>
          <a:schemeClr val="tx2">
            <a:lumMod val="60000"/>
            <a:lumOff val="40000"/>
          </a:schemeClr>
        </a:solidFill>
        <a:scene3d>
          <a:camera prst="orthographicFront"/>
          <a:lightRig rig="threePt" dir="t"/>
        </a:scene3d>
        <a:sp3d>
          <a:bevelT w="101600" prst="riblet"/>
        </a:sp3d>
      </dgm:spPr>
      <dgm:t>
        <a:bodyPr/>
        <a:lstStyle/>
        <a:p>
          <a:pPr rtl="1"/>
          <a:r>
            <a:rPr lang="he-IL" b="1" dirty="0" smtClean="0">
              <a:solidFill>
                <a:schemeClr val="tx2"/>
              </a:solidFill>
              <a:effectLst/>
            </a:rPr>
            <a:t>מינהל החינוך הדתי</a:t>
          </a:r>
          <a:endParaRPr lang="he-IL" b="1" dirty="0">
            <a:solidFill>
              <a:schemeClr val="tx2"/>
            </a:solidFill>
            <a:effectLst/>
          </a:endParaRPr>
        </a:p>
      </dgm:t>
    </dgm:pt>
    <dgm:pt modelId="{B0A87567-30A5-4216-BAF7-840F4D03B7D4}" type="parTrans" cxnId="{364585AF-A96F-4AE9-990B-2A8674E4FECD}">
      <dgm:prSet/>
      <dgm:spPr>
        <a:scene3d>
          <a:camera prst="orthographicFront"/>
          <a:lightRig rig="threePt" dir="t"/>
        </a:scene3d>
        <a:sp3d>
          <a:bevelT w="101600" prst="riblet"/>
        </a:sp3d>
      </dgm:spPr>
      <dgm:t>
        <a:bodyPr/>
        <a:lstStyle/>
        <a:p>
          <a:pPr rtl="1"/>
          <a:endParaRPr lang="he-IL" dirty="0"/>
        </a:p>
      </dgm:t>
    </dgm:pt>
    <dgm:pt modelId="{5CF7A972-E478-4F84-8877-59C197D83FD6}" type="sibTrans" cxnId="{364585AF-A96F-4AE9-990B-2A8674E4FECD}">
      <dgm:prSet/>
      <dgm:spPr/>
      <dgm:t>
        <a:bodyPr/>
        <a:lstStyle/>
        <a:p>
          <a:pPr rtl="1"/>
          <a:endParaRPr lang="he-IL"/>
        </a:p>
      </dgm:t>
    </dgm:pt>
    <dgm:pt modelId="{13688FC0-DA97-4112-9136-550BBBE444AB}">
      <dgm:prSet phldrT="[טקסט]"/>
      <dgm:spPr>
        <a:solidFill>
          <a:schemeClr val="accent2">
            <a:lumMod val="60000"/>
            <a:lumOff val="40000"/>
          </a:schemeClr>
        </a:solidFill>
        <a:scene3d>
          <a:camera prst="orthographicFront"/>
          <a:lightRig rig="threePt" dir="t"/>
        </a:scene3d>
        <a:sp3d>
          <a:bevelT w="101600" prst="riblet"/>
        </a:sp3d>
      </dgm:spPr>
      <dgm:t>
        <a:bodyPr/>
        <a:lstStyle/>
        <a:p>
          <a:pPr rtl="1"/>
          <a:r>
            <a:rPr lang="he-IL" b="1" dirty="0" smtClean="0">
              <a:solidFill>
                <a:schemeClr val="tx2"/>
              </a:solidFill>
              <a:effectLst/>
            </a:rPr>
            <a:t>המיגזר הערבי</a:t>
          </a:r>
          <a:endParaRPr lang="he-IL" b="1" dirty="0">
            <a:solidFill>
              <a:schemeClr val="tx2"/>
            </a:solidFill>
            <a:effectLst/>
          </a:endParaRPr>
        </a:p>
      </dgm:t>
    </dgm:pt>
    <dgm:pt modelId="{377E3A99-4985-4794-B29B-CA1F04C58F69}" type="parTrans" cxnId="{41EEE6E9-A4DF-4AC3-9285-EEBACADA3EB1}">
      <dgm:prSet/>
      <dgm:spPr>
        <a:scene3d>
          <a:camera prst="orthographicFront"/>
          <a:lightRig rig="threePt" dir="t"/>
        </a:scene3d>
        <a:sp3d>
          <a:bevelT w="101600" prst="riblet"/>
        </a:sp3d>
      </dgm:spPr>
      <dgm:t>
        <a:bodyPr/>
        <a:lstStyle/>
        <a:p>
          <a:pPr rtl="1"/>
          <a:endParaRPr lang="he-IL" dirty="0"/>
        </a:p>
      </dgm:t>
    </dgm:pt>
    <dgm:pt modelId="{778379B3-8C39-419C-BF1C-71D53943D08F}" type="sibTrans" cxnId="{41EEE6E9-A4DF-4AC3-9285-EEBACADA3EB1}">
      <dgm:prSet/>
      <dgm:spPr/>
      <dgm:t>
        <a:bodyPr/>
        <a:lstStyle/>
        <a:p>
          <a:pPr rtl="1"/>
          <a:endParaRPr lang="he-IL"/>
        </a:p>
      </dgm:t>
    </dgm:pt>
    <dgm:pt modelId="{5BD66338-F1B2-4703-8334-704776F64301}">
      <dgm:prSet/>
      <dgm:spPr>
        <a:solidFill>
          <a:schemeClr val="accent3">
            <a:lumMod val="60000"/>
            <a:lumOff val="40000"/>
          </a:schemeClr>
        </a:solidFill>
        <a:scene3d>
          <a:camera prst="orthographicFront"/>
          <a:lightRig rig="threePt" dir="t"/>
        </a:scene3d>
        <a:sp3d>
          <a:bevelT w="101600" prst="riblet"/>
        </a:sp3d>
      </dgm:spPr>
      <dgm:t>
        <a:bodyPr/>
        <a:lstStyle/>
        <a:p>
          <a:pPr rtl="1"/>
          <a:r>
            <a:rPr lang="he-IL" b="1" dirty="0" smtClean="0">
              <a:solidFill>
                <a:schemeClr val="tx2"/>
              </a:solidFill>
              <a:effectLst/>
            </a:rPr>
            <a:t>המזכירות הפדגוגית</a:t>
          </a:r>
          <a:endParaRPr lang="he-IL" b="1" dirty="0">
            <a:solidFill>
              <a:schemeClr val="tx2"/>
            </a:solidFill>
            <a:effectLst/>
          </a:endParaRPr>
        </a:p>
      </dgm:t>
    </dgm:pt>
    <dgm:pt modelId="{038013CF-6386-43DF-AFD6-A2C53DE174C0}" type="parTrans" cxnId="{790CF3D8-7304-4698-9884-FEDD8C064825}">
      <dgm:prSet/>
      <dgm:spPr>
        <a:scene3d>
          <a:camera prst="orthographicFront"/>
          <a:lightRig rig="threePt" dir="t"/>
        </a:scene3d>
        <a:sp3d>
          <a:bevelT w="101600" prst="riblet"/>
        </a:sp3d>
      </dgm:spPr>
      <dgm:t>
        <a:bodyPr/>
        <a:lstStyle/>
        <a:p>
          <a:pPr rtl="1"/>
          <a:endParaRPr lang="he-IL" dirty="0"/>
        </a:p>
      </dgm:t>
    </dgm:pt>
    <dgm:pt modelId="{BC7CBB86-71AC-47A4-A2AC-AD53A8FDAEC1}" type="sibTrans" cxnId="{790CF3D8-7304-4698-9884-FEDD8C064825}">
      <dgm:prSet/>
      <dgm:spPr/>
      <dgm:t>
        <a:bodyPr/>
        <a:lstStyle/>
        <a:p>
          <a:pPr rtl="1"/>
          <a:endParaRPr lang="he-IL"/>
        </a:p>
      </dgm:t>
    </dgm:pt>
    <dgm:pt modelId="{2F60B376-8D8C-485E-9536-9F1D8E262476}">
      <dgm:prSet custT="1"/>
      <dgm:spPr>
        <a:solidFill>
          <a:schemeClr val="accent5">
            <a:lumMod val="60000"/>
            <a:lumOff val="40000"/>
          </a:schemeClr>
        </a:solidFill>
        <a:scene3d>
          <a:camera prst="orthographicFront"/>
          <a:lightRig rig="threePt" dir="t"/>
        </a:scene3d>
        <a:sp3d>
          <a:bevelT w="101600" prst="riblet"/>
        </a:sp3d>
      </dgm:spPr>
      <dgm:t>
        <a:bodyPr/>
        <a:lstStyle/>
        <a:p>
          <a:pPr rtl="1"/>
          <a:r>
            <a:rPr lang="he-IL" sz="1900" b="1" dirty="0" smtClean="0">
              <a:solidFill>
                <a:schemeClr val="tx2"/>
              </a:solidFill>
              <a:effectLst/>
            </a:rPr>
            <a:t>אגף על יסודי</a:t>
          </a:r>
        </a:p>
        <a:p>
          <a:pPr rtl="1"/>
          <a:r>
            <a:rPr lang="he-IL" sz="1400" b="1" dirty="0" smtClean="0">
              <a:solidFill>
                <a:schemeClr val="tx2"/>
              </a:solidFill>
              <a:effectLst/>
            </a:rPr>
            <a:t>המינהל הפדגוגי</a:t>
          </a:r>
          <a:endParaRPr lang="he-IL" sz="1400" b="1" dirty="0">
            <a:solidFill>
              <a:schemeClr val="tx2"/>
            </a:solidFill>
            <a:effectLst/>
          </a:endParaRPr>
        </a:p>
      </dgm:t>
    </dgm:pt>
    <dgm:pt modelId="{2B1FE4A5-7E33-4C35-A320-D1E9A7356026}" type="parTrans" cxnId="{1E19D37D-DF01-4512-AB21-5980A31D0887}">
      <dgm:prSet/>
      <dgm:spPr>
        <a:scene3d>
          <a:camera prst="orthographicFront"/>
          <a:lightRig rig="threePt" dir="t"/>
        </a:scene3d>
        <a:sp3d>
          <a:bevelT w="101600" prst="riblet"/>
        </a:sp3d>
      </dgm:spPr>
      <dgm:t>
        <a:bodyPr/>
        <a:lstStyle/>
        <a:p>
          <a:pPr rtl="1"/>
          <a:endParaRPr lang="he-IL" dirty="0"/>
        </a:p>
      </dgm:t>
    </dgm:pt>
    <dgm:pt modelId="{BB3C40CF-BFDC-4670-BBE8-C5CAD61F8C7A}" type="sibTrans" cxnId="{1E19D37D-DF01-4512-AB21-5980A31D0887}">
      <dgm:prSet/>
      <dgm:spPr/>
      <dgm:t>
        <a:bodyPr/>
        <a:lstStyle/>
        <a:p>
          <a:pPr rtl="1"/>
          <a:endParaRPr lang="he-IL"/>
        </a:p>
      </dgm:t>
    </dgm:pt>
    <dgm:pt modelId="{1EA57C32-2C22-4212-8FCB-E3E4CCEAAB8F}">
      <dgm:prSet phldrT="[טקסט]"/>
      <dgm:spPr>
        <a:solidFill>
          <a:schemeClr val="accent4"/>
        </a:solidFill>
      </dgm:spPr>
      <dgm:t>
        <a:bodyPr/>
        <a:lstStyle/>
        <a:p>
          <a:pPr rtl="1"/>
          <a:endParaRPr lang="he-IL"/>
        </a:p>
      </dgm:t>
    </dgm:pt>
    <dgm:pt modelId="{CF634CC4-1B07-490F-AA94-7BF1CB0690BD}" type="parTrans" cxnId="{1428BE42-2C5C-48F5-A270-D12926E00530}">
      <dgm:prSet/>
      <dgm:spPr/>
      <dgm:t>
        <a:bodyPr/>
        <a:lstStyle/>
        <a:p>
          <a:pPr rtl="1"/>
          <a:endParaRPr lang="he-IL"/>
        </a:p>
      </dgm:t>
    </dgm:pt>
    <dgm:pt modelId="{2B656648-0FA0-48DD-A79D-1003C6340BF5}" type="sibTrans" cxnId="{1428BE42-2C5C-48F5-A270-D12926E00530}">
      <dgm:prSet/>
      <dgm:spPr/>
      <dgm:t>
        <a:bodyPr/>
        <a:lstStyle/>
        <a:p>
          <a:pPr rtl="1"/>
          <a:endParaRPr lang="he-IL"/>
        </a:p>
      </dgm:t>
    </dgm:pt>
    <dgm:pt modelId="{5E881762-72E4-4808-B9E0-2E519EE165C3}">
      <dgm:prSet phldrT="[טקסט]"/>
      <dgm:spPr>
        <a:solidFill>
          <a:schemeClr val="accent4"/>
        </a:solidFill>
      </dgm:spPr>
      <dgm:t>
        <a:bodyPr/>
        <a:lstStyle/>
        <a:p>
          <a:pPr rtl="1"/>
          <a:endParaRPr lang="he-IL"/>
        </a:p>
      </dgm:t>
    </dgm:pt>
    <dgm:pt modelId="{A4BA7B8B-48F0-4C05-8E24-521079BC4063}" type="parTrans" cxnId="{C103C3B6-F81E-4A23-AF66-2D586CF30FE7}">
      <dgm:prSet/>
      <dgm:spPr/>
      <dgm:t>
        <a:bodyPr/>
        <a:lstStyle/>
        <a:p>
          <a:pPr rtl="1"/>
          <a:endParaRPr lang="he-IL"/>
        </a:p>
      </dgm:t>
    </dgm:pt>
    <dgm:pt modelId="{B2C51D33-1501-4CD4-8A74-CBF370C0481A}" type="sibTrans" cxnId="{C103C3B6-F81E-4A23-AF66-2D586CF30FE7}">
      <dgm:prSet/>
      <dgm:spPr/>
      <dgm:t>
        <a:bodyPr/>
        <a:lstStyle/>
        <a:p>
          <a:pPr rtl="1"/>
          <a:endParaRPr lang="he-IL"/>
        </a:p>
      </dgm:t>
    </dgm:pt>
    <dgm:pt modelId="{F6A41DD1-1650-4973-893A-6B6385AF3098}">
      <dgm:prSet phldrT="[טקסט]"/>
      <dgm:spPr>
        <a:solidFill>
          <a:srgbClr val="B8AF82"/>
        </a:solidFill>
        <a:scene3d>
          <a:camera prst="orthographicFront"/>
          <a:lightRig rig="threePt" dir="t"/>
        </a:scene3d>
        <a:sp3d>
          <a:bevelT w="101600" prst="riblet"/>
        </a:sp3d>
      </dgm:spPr>
      <dgm:t>
        <a:bodyPr/>
        <a:lstStyle/>
        <a:p>
          <a:pPr rtl="1"/>
          <a:r>
            <a:rPr lang="he-IL" b="1" dirty="0" smtClean="0">
              <a:solidFill>
                <a:schemeClr val="tx2"/>
              </a:solidFill>
              <a:effectLst/>
            </a:rPr>
            <a:t>מינהל עובדי הוראה</a:t>
          </a:r>
          <a:endParaRPr lang="he-IL" b="1" dirty="0">
            <a:solidFill>
              <a:schemeClr val="tx2"/>
            </a:solidFill>
            <a:effectLst/>
          </a:endParaRPr>
        </a:p>
      </dgm:t>
    </dgm:pt>
    <dgm:pt modelId="{A6912944-4AAF-4B92-A1D7-DBD8AC889478}" type="parTrans" cxnId="{966F93A4-7107-4AF5-B22F-55A781C99CD5}">
      <dgm:prSet/>
      <dgm:spPr>
        <a:scene3d>
          <a:camera prst="orthographicFront"/>
          <a:lightRig rig="threePt" dir="t"/>
        </a:scene3d>
        <a:sp3d>
          <a:bevelT w="101600" prst="riblet"/>
        </a:sp3d>
      </dgm:spPr>
      <dgm:t>
        <a:bodyPr/>
        <a:lstStyle/>
        <a:p>
          <a:pPr rtl="1"/>
          <a:endParaRPr lang="he-IL"/>
        </a:p>
      </dgm:t>
    </dgm:pt>
    <dgm:pt modelId="{7B108C69-CB87-49AA-B65E-6F233D027AA0}" type="sibTrans" cxnId="{966F93A4-7107-4AF5-B22F-55A781C99CD5}">
      <dgm:prSet/>
      <dgm:spPr/>
      <dgm:t>
        <a:bodyPr/>
        <a:lstStyle/>
        <a:p>
          <a:pPr rtl="1"/>
          <a:endParaRPr lang="he-IL"/>
        </a:p>
      </dgm:t>
    </dgm:pt>
    <dgm:pt modelId="{D8FCB7E8-A1D9-442A-B68A-9D794642890C}" type="pres">
      <dgm:prSet presAssocID="{A20D9DA0-AF78-4E8A-B1DF-F888B5A13EE2}" presName="cycle" presStyleCnt="0">
        <dgm:presLayoutVars>
          <dgm:chMax val="1"/>
          <dgm:dir/>
          <dgm:animLvl val="ctr"/>
          <dgm:resizeHandles val="exact"/>
        </dgm:presLayoutVars>
      </dgm:prSet>
      <dgm:spPr/>
      <dgm:t>
        <a:bodyPr/>
        <a:lstStyle/>
        <a:p>
          <a:pPr rtl="1"/>
          <a:endParaRPr lang="he-IL"/>
        </a:p>
      </dgm:t>
    </dgm:pt>
    <dgm:pt modelId="{09AA0CF6-ACCC-4A65-B59C-1CC6522758DE}" type="pres">
      <dgm:prSet presAssocID="{5B50DF4B-BC0D-4802-8E86-EAC6DFE73860}" presName="centerShape" presStyleLbl="node0" presStyleIdx="0" presStyleCnt="1" custScaleX="121044" custScaleY="121043"/>
      <dgm:spPr/>
      <dgm:t>
        <a:bodyPr/>
        <a:lstStyle/>
        <a:p>
          <a:pPr rtl="1"/>
          <a:endParaRPr lang="he-IL"/>
        </a:p>
      </dgm:t>
    </dgm:pt>
    <dgm:pt modelId="{2A0C22AC-F0B0-43E2-80CC-9D131F44D366}" type="pres">
      <dgm:prSet presAssocID="{99496D3A-69A9-4AAF-9085-FFEEA253BC40}" presName="Name9" presStyleLbl="parChTrans1D2" presStyleIdx="0" presStyleCnt="7"/>
      <dgm:spPr/>
      <dgm:t>
        <a:bodyPr/>
        <a:lstStyle/>
        <a:p>
          <a:pPr rtl="1"/>
          <a:endParaRPr lang="he-IL"/>
        </a:p>
      </dgm:t>
    </dgm:pt>
    <dgm:pt modelId="{BD8E8691-A077-4C19-B636-02F2EA5640D4}" type="pres">
      <dgm:prSet presAssocID="{99496D3A-69A9-4AAF-9085-FFEEA253BC40}" presName="connTx" presStyleLbl="parChTrans1D2" presStyleIdx="0" presStyleCnt="7"/>
      <dgm:spPr/>
      <dgm:t>
        <a:bodyPr/>
        <a:lstStyle/>
        <a:p>
          <a:pPr rtl="1"/>
          <a:endParaRPr lang="he-IL"/>
        </a:p>
      </dgm:t>
    </dgm:pt>
    <dgm:pt modelId="{FC4825A8-7482-4B83-A50D-3490B2AB6FE8}" type="pres">
      <dgm:prSet presAssocID="{CB078596-CDF5-49D6-8053-9F40314F7762}" presName="node" presStyleLbl="node1" presStyleIdx="0" presStyleCnt="7">
        <dgm:presLayoutVars>
          <dgm:bulletEnabled val="1"/>
        </dgm:presLayoutVars>
      </dgm:prSet>
      <dgm:spPr/>
      <dgm:t>
        <a:bodyPr/>
        <a:lstStyle/>
        <a:p>
          <a:pPr rtl="1"/>
          <a:endParaRPr lang="he-IL"/>
        </a:p>
      </dgm:t>
    </dgm:pt>
    <dgm:pt modelId="{BCAB1223-17C1-4761-893A-1FE79A8752A7}" type="pres">
      <dgm:prSet presAssocID="{D45DA696-EC9F-4655-9E3E-38FAB0B36F3C}" presName="Name9" presStyleLbl="parChTrans1D2" presStyleIdx="1" presStyleCnt="7"/>
      <dgm:spPr/>
      <dgm:t>
        <a:bodyPr/>
        <a:lstStyle/>
        <a:p>
          <a:pPr rtl="1"/>
          <a:endParaRPr lang="he-IL"/>
        </a:p>
      </dgm:t>
    </dgm:pt>
    <dgm:pt modelId="{54FA7730-5927-49B3-93A8-FF38140F04A6}" type="pres">
      <dgm:prSet presAssocID="{D45DA696-EC9F-4655-9E3E-38FAB0B36F3C}" presName="connTx" presStyleLbl="parChTrans1D2" presStyleIdx="1" presStyleCnt="7"/>
      <dgm:spPr/>
      <dgm:t>
        <a:bodyPr/>
        <a:lstStyle/>
        <a:p>
          <a:pPr rtl="1"/>
          <a:endParaRPr lang="he-IL"/>
        </a:p>
      </dgm:t>
    </dgm:pt>
    <dgm:pt modelId="{338BF083-AE18-4263-BE92-1D9A3CADF46D}" type="pres">
      <dgm:prSet presAssocID="{E79F44A5-870E-402C-8740-50020D526807}" presName="node" presStyleLbl="node1" presStyleIdx="1" presStyleCnt="7" custRadScaleRad="105211" custRadScaleInc="1013">
        <dgm:presLayoutVars>
          <dgm:bulletEnabled val="1"/>
        </dgm:presLayoutVars>
      </dgm:prSet>
      <dgm:spPr/>
      <dgm:t>
        <a:bodyPr/>
        <a:lstStyle/>
        <a:p>
          <a:pPr rtl="1"/>
          <a:endParaRPr lang="he-IL"/>
        </a:p>
      </dgm:t>
    </dgm:pt>
    <dgm:pt modelId="{9584E5CA-E9C5-4608-B045-A8EB18AC8DF0}" type="pres">
      <dgm:prSet presAssocID="{038013CF-6386-43DF-AFD6-A2C53DE174C0}" presName="Name9" presStyleLbl="parChTrans1D2" presStyleIdx="2" presStyleCnt="7"/>
      <dgm:spPr/>
      <dgm:t>
        <a:bodyPr/>
        <a:lstStyle/>
        <a:p>
          <a:pPr rtl="1"/>
          <a:endParaRPr lang="he-IL"/>
        </a:p>
      </dgm:t>
    </dgm:pt>
    <dgm:pt modelId="{DA5E783A-B9A7-4F5D-91BD-BA855351A5DA}" type="pres">
      <dgm:prSet presAssocID="{038013CF-6386-43DF-AFD6-A2C53DE174C0}" presName="connTx" presStyleLbl="parChTrans1D2" presStyleIdx="2" presStyleCnt="7"/>
      <dgm:spPr/>
      <dgm:t>
        <a:bodyPr/>
        <a:lstStyle/>
        <a:p>
          <a:pPr rtl="1"/>
          <a:endParaRPr lang="he-IL"/>
        </a:p>
      </dgm:t>
    </dgm:pt>
    <dgm:pt modelId="{728B2764-A67D-4946-AB55-7CA0A0C1D731}" type="pres">
      <dgm:prSet presAssocID="{5BD66338-F1B2-4703-8334-704776F64301}" presName="node" presStyleLbl="node1" presStyleIdx="2" presStyleCnt="7">
        <dgm:presLayoutVars>
          <dgm:bulletEnabled val="1"/>
        </dgm:presLayoutVars>
      </dgm:prSet>
      <dgm:spPr/>
      <dgm:t>
        <a:bodyPr/>
        <a:lstStyle/>
        <a:p>
          <a:pPr rtl="1"/>
          <a:endParaRPr lang="he-IL"/>
        </a:p>
      </dgm:t>
    </dgm:pt>
    <dgm:pt modelId="{C99BF359-DF07-4C85-9CA5-A81D14F4B828}" type="pres">
      <dgm:prSet presAssocID="{2B1FE4A5-7E33-4C35-A320-D1E9A7356026}" presName="Name9" presStyleLbl="parChTrans1D2" presStyleIdx="3" presStyleCnt="7"/>
      <dgm:spPr/>
      <dgm:t>
        <a:bodyPr/>
        <a:lstStyle/>
        <a:p>
          <a:pPr rtl="1"/>
          <a:endParaRPr lang="he-IL"/>
        </a:p>
      </dgm:t>
    </dgm:pt>
    <dgm:pt modelId="{473E8A7D-3ECD-4D94-A7BF-DAC06D4A57A8}" type="pres">
      <dgm:prSet presAssocID="{2B1FE4A5-7E33-4C35-A320-D1E9A7356026}" presName="connTx" presStyleLbl="parChTrans1D2" presStyleIdx="3" presStyleCnt="7"/>
      <dgm:spPr/>
      <dgm:t>
        <a:bodyPr/>
        <a:lstStyle/>
        <a:p>
          <a:pPr rtl="1"/>
          <a:endParaRPr lang="he-IL"/>
        </a:p>
      </dgm:t>
    </dgm:pt>
    <dgm:pt modelId="{A2C603CC-F8D2-4B75-B940-F4277E16A950}" type="pres">
      <dgm:prSet presAssocID="{2F60B376-8D8C-485E-9536-9F1D8E262476}" presName="node" presStyleLbl="node1" presStyleIdx="3" presStyleCnt="7">
        <dgm:presLayoutVars>
          <dgm:bulletEnabled val="1"/>
        </dgm:presLayoutVars>
      </dgm:prSet>
      <dgm:spPr/>
      <dgm:t>
        <a:bodyPr/>
        <a:lstStyle/>
        <a:p>
          <a:pPr rtl="1"/>
          <a:endParaRPr lang="he-IL"/>
        </a:p>
      </dgm:t>
    </dgm:pt>
    <dgm:pt modelId="{46D184FC-15DF-4519-A7E3-2692872EFC16}" type="pres">
      <dgm:prSet presAssocID="{B0A87567-30A5-4216-BAF7-840F4D03B7D4}" presName="Name9" presStyleLbl="parChTrans1D2" presStyleIdx="4" presStyleCnt="7"/>
      <dgm:spPr/>
      <dgm:t>
        <a:bodyPr/>
        <a:lstStyle/>
        <a:p>
          <a:pPr rtl="1"/>
          <a:endParaRPr lang="he-IL"/>
        </a:p>
      </dgm:t>
    </dgm:pt>
    <dgm:pt modelId="{923AA5A4-D1A0-4F74-A3F9-BBC3932F6D7E}" type="pres">
      <dgm:prSet presAssocID="{B0A87567-30A5-4216-BAF7-840F4D03B7D4}" presName="connTx" presStyleLbl="parChTrans1D2" presStyleIdx="4" presStyleCnt="7"/>
      <dgm:spPr/>
      <dgm:t>
        <a:bodyPr/>
        <a:lstStyle/>
        <a:p>
          <a:pPr rtl="1"/>
          <a:endParaRPr lang="he-IL"/>
        </a:p>
      </dgm:t>
    </dgm:pt>
    <dgm:pt modelId="{B971D181-522F-4404-B149-01394152A035}" type="pres">
      <dgm:prSet presAssocID="{BE71A92C-CBCE-40B7-9CEB-47369404CFAA}" presName="node" presStyleLbl="node1" presStyleIdx="4" presStyleCnt="7">
        <dgm:presLayoutVars>
          <dgm:bulletEnabled val="1"/>
        </dgm:presLayoutVars>
      </dgm:prSet>
      <dgm:spPr/>
      <dgm:t>
        <a:bodyPr/>
        <a:lstStyle/>
        <a:p>
          <a:pPr rtl="1"/>
          <a:endParaRPr lang="he-IL"/>
        </a:p>
      </dgm:t>
    </dgm:pt>
    <dgm:pt modelId="{91213262-E8F0-4A0C-AF4C-C247AB40DA93}" type="pres">
      <dgm:prSet presAssocID="{377E3A99-4985-4794-B29B-CA1F04C58F69}" presName="Name9" presStyleLbl="parChTrans1D2" presStyleIdx="5" presStyleCnt="7"/>
      <dgm:spPr/>
      <dgm:t>
        <a:bodyPr/>
        <a:lstStyle/>
        <a:p>
          <a:pPr rtl="1"/>
          <a:endParaRPr lang="he-IL"/>
        </a:p>
      </dgm:t>
    </dgm:pt>
    <dgm:pt modelId="{24A47CE6-BEC3-4B5F-A15B-55B975788781}" type="pres">
      <dgm:prSet presAssocID="{377E3A99-4985-4794-B29B-CA1F04C58F69}" presName="connTx" presStyleLbl="parChTrans1D2" presStyleIdx="5" presStyleCnt="7"/>
      <dgm:spPr/>
      <dgm:t>
        <a:bodyPr/>
        <a:lstStyle/>
        <a:p>
          <a:pPr rtl="1"/>
          <a:endParaRPr lang="he-IL"/>
        </a:p>
      </dgm:t>
    </dgm:pt>
    <dgm:pt modelId="{7D213CDA-4861-4F1F-9758-403E62006013}" type="pres">
      <dgm:prSet presAssocID="{13688FC0-DA97-4112-9136-550BBBE444AB}" presName="node" presStyleLbl="node1" presStyleIdx="5" presStyleCnt="7">
        <dgm:presLayoutVars>
          <dgm:bulletEnabled val="1"/>
        </dgm:presLayoutVars>
      </dgm:prSet>
      <dgm:spPr/>
      <dgm:t>
        <a:bodyPr/>
        <a:lstStyle/>
        <a:p>
          <a:pPr rtl="1"/>
          <a:endParaRPr lang="he-IL"/>
        </a:p>
      </dgm:t>
    </dgm:pt>
    <dgm:pt modelId="{F4560D99-9191-4EAF-9747-4D4CFBA63E3C}" type="pres">
      <dgm:prSet presAssocID="{A6912944-4AAF-4B92-A1D7-DBD8AC889478}" presName="Name9" presStyleLbl="parChTrans1D2" presStyleIdx="6" presStyleCnt="7"/>
      <dgm:spPr/>
      <dgm:t>
        <a:bodyPr/>
        <a:lstStyle/>
        <a:p>
          <a:pPr rtl="1"/>
          <a:endParaRPr lang="he-IL"/>
        </a:p>
      </dgm:t>
    </dgm:pt>
    <dgm:pt modelId="{1D74442D-5060-47E5-B2E9-436D72C0AA2D}" type="pres">
      <dgm:prSet presAssocID="{A6912944-4AAF-4B92-A1D7-DBD8AC889478}" presName="connTx" presStyleLbl="parChTrans1D2" presStyleIdx="6" presStyleCnt="7"/>
      <dgm:spPr/>
      <dgm:t>
        <a:bodyPr/>
        <a:lstStyle/>
        <a:p>
          <a:pPr rtl="1"/>
          <a:endParaRPr lang="he-IL"/>
        </a:p>
      </dgm:t>
    </dgm:pt>
    <dgm:pt modelId="{1129712B-B5C4-45C6-A8EB-9815D9FDDD36}" type="pres">
      <dgm:prSet presAssocID="{F6A41DD1-1650-4973-893A-6B6385AF3098}" presName="node" presStyleLbl="node1" presStyleIdx="6" presStyleCnt="7" custRadScaleRad="107668" custRadScaleInc="-5001">
        <dgm:presLayoutVars>
          <dgm:bulletEnabled val="1"/>
        </dgm:presLayoutVars>
      </dgm:prSet>
      <dgm:spPr/>
      <dgm:t>
        <a:bodyPr/>
        <a:lstStyle/>
        <a:p>
          <a:pPr rtl="1"/>
          <a:endParaRPr lang="he-IL"/>
        </a:p>
      </dgm:t>
    </dgm:pt>
  </dgm:ptLst>
  <dgm:cxnLst>
    <dgm:cxn modelId="{DE2F5670-60B4-49ED-93FF-B16B8C045AF3}" srcId="{5B50DF4B-BC0D-4802-8E86-EAC6DFE73860}" destId="{E79F44A5-870E-402C-8740-50020D526807}" srcOrd="1" destOrd="0" parTransId="{D45DA696-EC9F-4655-9E3E-38FAB0B36F3C}" sibTransId="{C6ACF174-57D8-4BCB-8628-E6775845E4BE}"/>
    <dgm:cxn modelId="{1428BE42-2C5C-48F5-A270-D12926E00530}" srcId="{A20D9DA0-AF78-4E8A-B1DF-F888B5A13EE2}" destId="{1EA57C32-2C22-4212-8FCB-E3E4CCEAAB8F}" srcOrd="1" destOrd="0" parTransId="{CF634CC4-1B07-490F-AA94-7BF1CB0690BD}" sibTransId="{2B656648-0FA0-48DD-A79D-1003C6340BF5}"/>
    <dgm:cxn modelId="{364585AF-A96F-4AE9-990B-2A8674E4FECD}" srcId="{5B50DF4B-BC0D-4802-8E86-EAC6DFE73860}" destId="{BE71A92C-CBCE-40B7-9CEB-47369404CFAA}" srcOrd="4" destOrd="0" parTransId="{B0A87567-30A5-4216-BAF7-840F4D03B7D4}" sibTransId="{5CF7A972-E478-4F84-8877-59C197D83FD6}"/>
    <dgm:cxn modelId="{59BE3486-FFB7-487B-8787-115EB496D033}" type="presOf" srcId="{A6912944-4AAF-4B92-A1D7-DBD8AC889478}" destId="{F4560D99-9191-4EAF-9747-4D4CFBA63E3C}" srcOrd="0" destOrd="0" presId="urn:microsoft.com/office/officeart/2005/8/layout/radial1"/>
    <dgm:cxn modelId="{1E19D37D-DF01-4512-AB21-5980A31D0887}" srcId="{5B50DF4B-BC0D-4802-8E86-EAC6DFE73860}" destId="{2F60B376-8D8C-485E-9536-9F1D8E262476}" srcOrd="3" destOrd="0" parTransId="{2B1FE4A5-7E33-4C35-A320-D1E9A7356026}" sibTransId="{BB3C40CF-BFDC-4670-BBE8-C5CAD61F8C7A}"/>
    <dgm:cxn modelId="{644B2EF3-0106-40FA-B1DA-41839F730746}" type="presOf" srcId="{99496D3A-69A9-4AAF-9085-FFEEA253BC40}" destId="{2A0C22AC-F0B0-43E2-80CC-9D131F44D366}" srcOrd="0" destOrd="0" presId="urn:microsoft.com/office/officeart/2005/8/layout/radial1"/>
    <dgm:cxn modelId="{1785A969-9341-425E-B36D-803A32DB5ABA}" type="presOf" srcId="{377E3A99-4985-4794-B29B-CA1F04C58F69}" destId="{24A47CE6-BEC3-4B5F-A15B-55B975788781}" srcOrd="1" destOrd="0" presId="urn:microsoft.com/office/officeart/2005/8/layout/radial1"/>
    <dgm:cxn modelId="{BA834928-DA1F-4375-9A3E-DC07328A0970}" type="presOf" srcId="{2B1FE4A5-7E33-4C35-A320-D1E9A7356026}" destId="{C99BF359-DF07-4C85-9CA5-A81D14F4B828}" srcOrd="0" destOrd="0" presId="urn:microsoft.com/office/officeart/2005/8/layout/radial1"/>
    <dgm:cxn modelId="{E744DEA2-BC2A-4F18-A1FA-331CF5F09E93}" type="presOf" srcId="{038013CF-6386-43DF-AFD6-A2C53DE174C0}" destId="{9584E5CA-E9C5-4608-B045-A8EB18AC8DF0}" srcOrd="0" destOrd="0" presId="urn:microsoft.com/office/officeart/2005/8/layout/radial1"/>
    <dgm:cxn modelId="{92E06B39-7884-4C54-9054-F2D20EC34D68}" type="presOf" srcId="{5B50DF4B-BC0D-4802-8E86-EAC6DFE73860}" destId="{09AA0CF6-ACCC-4A65-B59C-1CC6522758DE}" srcOrd="0" destOrd="0" presId="urn:microsoft.com/office/officeart/2005/8/layout/radial1"/>
    <dgm:cxn modelId="{FB9A5FEB-81B3-4994-9676-F3A4EFEE7953}" type="presOf" srcId="{038013CF-6386-43DF-AFD6-A2C53DE174C0}" destId="{DA5E783A-B9A7-4F5D-91BD-BA855351A5DA}" srcOrd="1" destOrd="0" presId="urn:microsoft.com/office/officeart/2005/8/layout/radial1"/>
    <dgm:cxn modelId="{2D8C1281-6CAC-4B92-9256-3274496030ED}" type="presOf" srcId="{13688FC0-DA97-4112-9136-550BBBE444AB}" destId="{7D213CDA-4861-4F1F-9758-403E62006013}" srcOrd="0" destOrd="0" presId="urn:microsoft.com/office/officeart/2005/8/layout/radial1"/>
    <dgm:cxn modelId="{C103C3B6-F81E-4A23-AF66-2D586CF30FE7}" srcId="{A20D9DA0-AF78-4E8A-B1DF-F888B5A13EE2}" destId="{5E881762-72E4-4808-B9E0-2E519EE165C3}" srcOrd="2" destOrd="0" parTransId="{A4BA7B8B-48F0-4C05-8E24-521079BC4063}" sibTransId="{B2C51D33-1501-4CD4-8A74-CBF370C0481A}"/>
    <dgm:cxn modelId="{E93179C5-5696-4183-8EFC-4490E7FC6502}" type="presOf" srcId="{A6912944-4AAF-4B92-A1D7-DBD8AC889478}" destId="{1D74442D-5060-47E5-B2E9-436D72C0AA2D}" srcOrd="1" destOrd="0" presId="urn:microsoft.com/office/officeart/2005/8/layout/radial1"/>
    <dgm:cxn modelId="{109F9F63-902B-4367-A371-531E9F677EC1}" type="presOf" srcId="{F6A41DD1-1650-4973-893A-6B6385AF3098}" destId="{1129712B-B5C4-45C6-A8EB-9815D9FDDD36}" srcOrd="0" destOrd="0" presId="urn:microsoft.com/office/officeart/2005/8/layout/radial1"/>
    <dgm:cxn modelId="{F195CC36-AA78-4D12-9F79-E717618F38A5}" srcId="{5B50DF4B-BC0D-4802-8E86-EAC6DFE73860}" destId="{CB078596-CDF5-49D6-8053-9F40314F7762}" srcOrd="0" destOrd="0" parTransId="{99496D3A-69A9-4AAF-9085-FFEEA253BC40}" sibTransId="{B1C1AFB7-9421-4885-8E10-851C86ECDD1A}"/>
    <dgm:cxn modelId="{6693CFFF-FCDD-4898-AD73-2600F3788B09}" srcId="{A20D9DA0-AF78-4E8A-B1DF-F888B5A13EE2}" destId="{5B50DF4B-BC0D-4802-8E86-EAC6DFE73860}" srcOrd="0" destOrd="0" parTransId="{77A05BDC-B9EB-44CA-8BD1-C0FDF3EC2075}" sibTransId="{E10B1178-5B30-4FB6-8411-76726F43632E}"/>
    <dgm:cxn modelId="{9FCDC7F3-CA23-4BFD-BBA4-4D5894695951}" type="presOf" srcId="{D45DA696-EC9F-4655-9E3E-38FAB0B36F3C}" destId="{BCAB1223-17C1-4761-893A-1FE79A8752A7}" srcOrd="0" destOrd="0" presId="urn:microsoft.com/office/officeart/2005/8/layout/radial1"/>
    <dgm:cxn modelId="{0A54FA1D-AE41-4A97-84C9-6A1A5073C98C}" type="presOf" srcId="{B0A87567-30A5-4216-BAF7-840F4D03B7D4}" destId="{46D184FC-15DF-4519-A7E3-2692872EFC16}" srcOrd="0" destOrd="0" presId="urn:microsoft.com/office/officeart/2005/8/layout/radial1"/>
    <dgm:cxn modelId="{790CF3D8-7304-4698-9884-FEDD8C064825}" srcId="{5B50DF4B-BC0D-4802-8E86-EAC6DFE73860}" destId="{5BD66338-F1B2-4703-8334-704776F64301}" srcOrd="2" destOrd="0" parTransId="{038013CF-6386-43DF-AFD6-A2C53DE174C0}" sibTransId="{BC7CBB86-71AC-47A4-A2AC-AD53A8FDAEC1}"/>
    <dgm:cxn modelId="{966F93A4-7107-4AF5-B22F-55A781C99CD5}" srcId="{5B50DF4B-BC0D-4802-8E86-EAC6DFE73860}" destId="{F6A41DD1-1650-4973-893A-6B6385AF3098}" srcOrd="6" destOrd="0" parTransId="{A6912944-4AAF-4B92-A1D7-DBD8AC889478}" sibTransId="{7B108C69-CB87-49AA-B65E-6F233D027AA0}"/>
    <dgm:cxn modelId="{94E24C07-0521-4CA5-99C7-94C61A036A1B}" type="presOf" srcId="{99496D3A-69A9-4AAF-9085-FFEEA253BC40}" destId="{BD8E8691-A077-4C19-B636-02F2EA5640D4}" srcOrd="1" destOrd="0" presId="urn:microsoft.com/office/officeart/2005/8/layout/radial1"/>
    <dgm:cxn modelId="{297A43A7-6A54-4D3D-9E50-9E5ED1F9AE3E}" type="presOf" srcId="{2B1FE4A5-7E33-4C35-A320-D1E9A7356026}" destId="{473E8A7D-3ECD-4D94-A7BF-DAC06D4A57A8}" srcOrd="1" destOrd="0" presId="urn:microsoft.com/office/officeart/2005/8/layout/radial1"/>
    <dgm:cxn modelId="{984E1D29-F365-4DDC-9B56-A10629381C96}" type="presOf" srcId="{BE71A92C-CBCE-40B7-9CEB-47369404CFAA}" destId="{B971D181-522F-4404-B149-01394152A035}" srcOrd="0" destOrd="0" presId="urn:microsoft.com/office/officeart/2005/8/layout/radial1"/>
    <dgm:cxn modelId="{3AE41E66-E020-4423-AFE8-0CA1E01A6061}" type="presOf" srcId="{CB078596-CDF5-49D6-8053-9F40314F7762}" destId="{FC4825A8-7482-4B83-A50D-3490B2AB6FE8}" srcOrd="0" destOrd="0" presId="urn:microsoft.com/office/officeart/2005/8/layout/radial1"/>
    <dgm:cxn modelId="{5CEB7C1F-ED55-40AE-ABD6-8F3F819CD0EE}" type="presOf" srcId="{377E3A99-4985-4794-B29B-CA1F04C58F69}" destId="{91213262-E8F0-4A0C-AF4C-C247AB40DA93}" srcOrd="0" destOrd="0" presId="urn:microsoft.com/office/officeart/2005/8/layout/radial1"/>
    <dgm:cxn modelId="{DC7AC5FB-2BB8-4470-AFA3-84E4FA5A5D02}" type="presOf" srcId="{A20D9DA0-AF78-4E8A-B1DF-F888B5A13EE2}" destId="{D8FCB7E8-A1D9-442A-B68A-9D794642890C}" srcOrd="0" destOrd="0" presId="urn:microsoft.com/office/officeart/2005/8/layout/radial1"/>
    <dgm:cxn modelId="{41EEE6E9-A4DF-4AC3-9285-EEBACADA3EB1}" srcId="{5B50DF4B-BC0D-4802-8E86-EAC6DFE73860}" destId="{13688FC0-DA97-4112-9136-550BBBE444AB}" srcOrd="5" destOrd="0" parTransId="{377E3A99-4985-4794-B29B-CA1F04C58F69}" sibTransId="{778379B3-8C39-419C-BF1C-71D53943D08F}"/>
    <dgm:cxn modelId="{BF0A5847-4990-43AF-A360-A5A41AFC7BAE}" type="presOf" srcId="{5BD66338-F1B2-4703-8334-704776F64301}" destId="{728B2764-A67D-4946-AB55-7CA0A0C1D731}" srcOrd="0" destOrd="0" presId="urn:microsoft.com/office/officeart/2005/8/layout/radial1"/>
    <dgm:cxn modelId="{7BCDEA3F-70C3-47D6-B8EC-18CC21EF5092}" type="presOf" srcId="{B0A87567-30A5-4216-BAF7-840F4D03B7D4}" destId="{923AA5A4-D1A0-4F74-A3F9-BBC3932F6D7E}" srcOrd="1" destOrd="0" presId="urn:microsoft.com/office/officeart/2005/8/layout/radial1"/>
    <dgm:cxn modelId="{0489EE73-7D5D-42F2-AB77-F8FE751BB61B}" type="presOf" srcId="{D45DA696-EC9F-4655-9E3E-38FAB0B36F3C}" destId="{54FA7730-5927-49B3-93A8-FF38140F04A6}" srcOrd="1" destOrd="0" presId="urn:microsoft.com/office/officeart/2005/8/layout/radial1"/>
    <dgm:cxn modelId="{2D07E54F-6E2D-47D8-9EB5-654B07B761D5}" type="presOf" srcId="{E79F44A5-870E-402C-8740-50020D526807}" destId="{338BF083-AE18-4263-BE92-1D9A3CADF46D}" srcOrd="0" destOrd="0" presId="urn:microsoft.com/office/officeart/2005/8/layout/radial1"/>
    <dgm:cxn modelId="{00E1230E-6B5A-41B3-90A3-6CE47C87AA58}" type="presOf" srcId="{2F60B376-8D8C-485E-9536-9F1D8E262476}" destId="{A2C603CC-F8D2-4B75-B940-F4277E16A950}" srcOrd="0" destOrd="0" presId="urn:microsoft.com/office/officeart/2005/8/layout/radial1"/>
    <dgm:cxn modelId="{45D28F9B-91B8-48D0-B844-E2F7ADFA97E9}" type="presParOf" srcId="{D8FCB7E8-A1D9-442A-B68A-9D794642890C}" destId="{09AA0CF6-ACCC-4A65-B59C-1CC6522758DE}" srcOrd="0" destOrd="0" presId="urn:microsoft.com/office/officeart/2005/8/layout/radial1"/>
    <dgm:cxn modelId="{7E2FE6FB-8DD2-412D-B159-F409DEB978FF}" type="presParOf" srcId="{D8FCB7E8-A1D9-442A-B68A-9D794642890C}" destId="{2A0C22AC-F0B0-43E2-80CC-9D131F44D366}" srcOrd="1" destOrd="0" presId="urn:microsoft.com/office/officeart/2005/8/layout/radial1"/>
    <dgm:cxn modelId="{9AAF0370-30C1-4873-812E-BE0463AA1AA0}" type="presParOf" srcId="{2A0C22AC-F0B0-43E2-80CC-9D131F44D366}" destId="{BD8E8691-A077-4C19-B636-02F2EA5640D4}" srcOrd="0" destOrd="0" presId="urn:microsoft.com/office/officeart/2005/8/layout/radial1"/>
    <dgm:cxn modelId="{18BEFEF4-89F0-4317-A20E-6E493D1BDE76}" type="presParOf" srcId="{D8FCB7E8-A1D9-442A-B68A-9D794642890C}" destId="{FC4825A8-7482-4B83-A50D-3490B2AB6FE8}" srcOrd="2" destOrd="0" presId="urn:microsoft.com/office/officeart/2005/8/layout/radial1"/>
    <dgm:cxn modelId="{778B0351-DEDB-4AEB-AC27-073AAD648318}" type="presParOf" srcId="{D8FCB7E8-A1D9-442A-B68A-9D794642890C}" destId="{BCAB1223-17C1-4761-893A-1FE79A8752A7}" srcOrd="3" destOrd="0" presId="urn:microsoft.com/office/officeart/2005/8/layout/radial1"/>
    <dgm:cxn modelId="{BEF7B4C3-E089-4CD4-B8BF-A05EE51E038C}" type="presParOf" srcId="{BCAB1223-17C1-4761-893A-1FE79A8752A7}" destId="{54FA7730-5927-49B3-93A8-FF38140F04A6}" srcOrd="0" destOrd="0" presId="urn:microsoft.com/office/officeart/2005/8/layout/radial1"/>
    <dgm:cxn modelId="{D4F68AC6-32FD-44EF-84FF-DD43E6FF086D}" type="presParOf" srcId="{D8FCB7E8-A1D9-442A-B68A-9D794642890C}" destId="{338BF083-AE18-4263-BE92-1D9A3CADF46D}" srcOrd="4" destOrd="0" presId="urn:microsoft.com/office/officeart/2005/8/layout/radial1"/>
    <dgm:cxn modelId="{500755FA-80B7-40AE-98CB-59F31A17D646}" type="presParOf" srcId="{D8FCB7E8-A1D9-442A-B68A-9D794642890C}" destId="{9584E5CA-E9C5-4608-B045-A8EB18AC8DF0}" srcOrd="5" destOrd="0" presId="urn:microsoft.com/office/officeart/2005/8/layout/radial1"/>
    <dgm:cxn modelId="{5BB4AC61-5C27-4181-84E0-5456C51C3484}" type="presParOf" srcId="{9584E5CA-E9C5-4608-B045-A8EB18AC8DF0}" destId="{DA5E783A-B9A7-4F5D-91BD-BA855351A5DA}" srcOrd="0" destOrd="0" presId="urn:microsoft.com/office/officeart/2005/8/layout/radial1"/>
    <dgm:cxn modelId="{3A1D88F5-ABDE-4C8D-8540-A648C86D580A}" type="presParOf" srcId="{D8FCB7E8-A1D9-442A-B68A-9D794642890C}" destId="{728B2764-A67D-4946-AB55-7CA0A0C1D731}" srcOrd="6" destOrd="0" presId="urn:microsoft.com/office/officeart/2005/8/layout/radial1"/>
    <dgm:cxn modelId="{C0C005D6-8C05-42B5-B16B-1330F38DB68F}" type="presParOf" srcId="{D8FCB7E8-A1D9-442A-B68A-9D794642890C}" destId="{C99BF359-DF07-4C85-9CA5-A81D14F4B828}" srcOrd="7" destOrd="0" presId="urn:microsoft.com/office/officeart/2005/8/layout/radial1"/>
    <dgm:cxn modelId="{7BC2F3E5-453C-40D7-BBF9-E7B9FDAE42AC}" type="presParOf" srcId="{C99BF359-DF07-4C85-9CA5-A81D14F4B828}" destId="{473E8A7D-3ECD-4D94-A7BF-DAC06D4A57A8}" srcOrd="0" destOrd="0" presId="urn:microsoft.com/office/officeart/2005/8/layout/radial1"/>
    <dgm:cxn modelId="{D66A33FE-D25C-4E8C-9476-6656A64E662D}" type="presParOf" srcId="{D8FCB7E8-A1D9-442A-B68A-9D794642890C}" destId="{A2C603CC-F8D2-4B75-B940-F4277E16A950}" srcOrd="8" destOrd="0" presId="urn:microsoft.com/office/officeart/2005/8/layout/radial1"/>
    <dgm:cxn modelId="{DB08700B-A458-4736-BD6A-5C89275D6B0C}" type="presParOf" srcId="{D8FCB7E8-A1D9-442A-B68A-9D794642890C}" destId="{46D184FC-15DF-4519-A7E3-2692872EFC16}" srcOrd="9" destOrd="0" presId="urn:microsoft.com/office/officeart/2005/8/layout/radial1"/>
    <dgm:cxn modelId="{2C10F4FB-8CE7-4C60-B303-518BEFE538C0}" type="presParOf" srcId="{46D184FC-15DF-4519-A7E3-2692872EFC16}" destId="{923AA5A4-D1A0-4F74-A3F9-BBC3932F6D7E}" srcOrd="0" destOrd="0" presId="urn:microsoft.com/office/officeart/2005/8/layout/radial1"/>
    <dgm:cxn modelId="{24E6F9CF-F23A-410D-9040-2B31524E43F2}" type="presParOf" srcId="{D8FCB7E8-A1D9-442A-B68A-9D794642890C}" destId="{B971D181-522F-4404-B149-01394152A035}" srcOrd="10" destOrd="0" presId="urn:microsoft.com/office/officeart/2005/8/layout/radial1"/>
    <dgm:cxn modelId="{60DD63CB-79EC-4077-B7E0-10CB3B1BE9AC}" type="presParOf" srcId="{D8FCB7E8-A1D9-442A-B68A-9D794642890C}" destId="{91213262-E8F0-4A0C-AF4C-C247AB40DA93}" srcOrd="11" destOrd="0" presId="urn:microsoft.com/office/officeart/2005/8/layout/radial1"/>
    <dgm:cxn modelId="{E1C76E3D-F4C0-4895-A023-B35BA9FACCBE}" type="presParOf" srcId="{91213262-E8F0-4A0C-AF4C-C247AB40DA93}" destId="{24A47CE6-BEC3-4B5F-A15B-55B975788781}" srcOrd="0" destOrd="0" presId="urn:microsoft.com/office/officeart/2005/8/layout/radial1"/>
    <dgm:cxn modelId="{50FA6709-19AF-4C31-A8FF-01EECBD390AC}" type="presParOf" srcId="{D8FCB7E8-A1D9-442A-B68A-9D794642890C}" destId="{7D213CDA-4861-4F1F-9758-403E62006013}" srcOrd="12" destOrd="0" presId="urn:microsoft.com/office/officeart/2005/8/layout/radial1"/>
    <dgm:cxn modelId="{0430F75C-95D0-47B9-9BC8-3172D4D91C27}" type="presParOf" srcId="{D8FCB7E8-A1D9-442A-B68A-9D794642890C}" destId="{F4560D99-9191-4EAF-9747-4D4CFBA63E3C}" srcOrd="13" destOrd="0" presId="urn:microsoft.com/office/officeart/2005/8/layout/radial1"/>
    <dgm:cxn modelId="{F7EF9845-0CD7-406B-87A7-EA586709392A}" type="presParOf" srcId="{F4560D99-9191-4EAF-9747-4D4CFBA63E3C}" destId="{1D74442D-5060-47E5-B2E9-436D72C0AA2D}" srcOrd="0" destOrd="0" presId="urn:microsoft.com/office/officeart/2005/8/layout/radial1"/>
    <dgm:cxn modelId="{6ED4DD12-3DFB-4F6A-950A-73047BC31C2B}" type="presParOf" srcId="{D8FCB7E8-A1D9-442A-B68A-9D794642890C}" destId="{1129712B-B5C4-45C6-A8EB-9815D9FDDD36}"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23CDF4B-A07F-4888-B5A4-2644DEE43F68}"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pPr rtl="1"/>
          <a:endParaRPr lang="he-IL"/>
        </a:p>
      </dgm:t>
    </dgm:pt>
    <dgm:pt modelId="{C914AEBD-D585-422B-93A9-421A21E9B2EB}">
      <dgm:prSet phldrT="[טקסט]" custT="1"/>
      <dgm:spPr>
        <a:solidFill>
          <a:schemeClr val="bg1">
            <a:lumMod val="65000"/>
          </a:schemeClr>
        </a:solidFill>
        <a:scene3d>
          <a:camera prst="orthographicFront"/>
          <a:lightRig rig="threePt" dir="t"/>
        </a:scene3d>
        <a:sp3d>
          <a:bevelT w="114300" prst="artDeco"/>
        </a:sp3d>
      </dgm:spPr>
      <dgm:t>
        <a:bodyPr/>
        <a:lstStyle/>
        <a:p>
          <a:pPr rtl="1"/>
          <a:r>
            <a:rPr lang="he-IL" sz="1800" b="1" dirty="0" smtClean="0">
              <a:solidFill>
                <a:schemeClr val="tx1"/>
              </a:solidFill>
            </a:rPr>
            <a:t>חקלאות</a:t>
          </a:r>
          <a:endParaRPr lang="he-IL" sz="1800" b="1" dirty="0">
            <a:solidFill>
              <a:schemeClr val="tx1"/>
            </a:solidFill>
          </a:endParaRPr>
        </a:p>
      </dgm:t>
    </dgm:pt>
    <dgm:pt modelId="{B5652524-5CBE-4FE0-8990-92FF2C20567F}" type="parTrans" cxnId="{7372B0EF-34F2-409A-9AC4-9ED5EDEA5F93}">
      <dgm:prSet/>
      <dgm:spPr/>
      <dgm:t>
        <a:bodyPr/>
        <a:lstStyle/>
        <a:p>
          <a:pPr rtl="1"/>
          <a:endParaRPr lang="he-IL"/>
        </a:p>
      </dgm:t>
    </dgm:pt>
    <dgm:pt modelId="{E860CDB4-AE42-47D6-861F-0A867E2A2D9D}" type="sibTrans" cxnId="{7372B0EF-34F2-409A-9AC4-9ED5EDEA5F93}">
      <dgm:prSet/>
      <dgm:spPr/>
      <dgm:t>
        <a:bodyPr/>
        <a:lstStyle/>
        <a:p>
          <a:pPr rtl="1"/>
          <a:endParaRPr lang="he-IL"/>
        </a:p>
      </dgm:t>
    </dgm:pt>
    <dgm:pt modelId="{BAC77D69-CDE3-4155-B29C-E5B4CC3CA769}">
      <dgm:prSet phldrT="[טקסט]"/>
      <dgm:spPr>
        <a:solidFill>
          <a:schemeClr val="accent1">
            <a:lumMod val="75000"/>
          </a:schemeClr>
        </a:solidFill>
        <a:scene3d>
          <a:camera prst="orthographicFront"/>
          <a:lightRig rig="threePt" dir="t"/>
        </a:scene3d>
        <a:sp3d>
          <a:bevelT w="114300" prst="artDeco"/>
        </a:sp3d>
      </dgm:spPr>
      <dgm:t>
        <a:bodyPr/>
        <a:lstStyle/>
        <a:p>
          <a:pPr rtl="1"/>
          <a:r>
            <a:rPr lang="he-IL" b="1" dirty="0" smtClean="0">
              <a:solidFill>
                <a:schemeClr val="tx1"/>
              </a:solidFill>
            </a:rPr>
            <a:t>במדינה</a:t>
          </a:r>
          <a:endParaRPr lang="he-IL" b="1" dirty="0">
            <a:solidFill>
              <a:schemeClr val="tx1"/>
            </a:solidFill>
          </a:endParaRPr>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34E92982-2B20-4968-8B43-FD78DD375230}">
      <dgm:prSet phldrT="[טקסט]" custT="1"/>
      <dgm:spPr>
        <a:scene3d>
          <a:camera prst="orthographicFront"/>
          <a:lightRig rig="threePt" dir="t"/>
        </a:scene3d>
        <a:sp3d>
          <a:bevelT w="114300" prst="artDeco"/>
        </a:sp3d>
      </dgm:spPr>
      <dgm:t>
        <a:bodyPr/>
        <a:lstStyle/>
        <a:p>
          <a:pPr rtl="1"/>
          <a:r>
            <a:rPr lang="he-IL" sz="1800" b="1" dirty="0" smtClean="0">
              <a:solidFill>
                <a:schemeClr val="tx1"/>
              </a:solidFill>
            </a:rPr>
            <a:t>קידום נושאים חברתיים</a:t>
          </a:r>
          <a:endParaRPr lang="he-IL" sz="1800" b="1" dirty="0">
            <a:solidFill>
              <a:schemeClr val="tx1"/>
            </a:solidFill>
          </a:endParaRPr>
        </a:p>
      </dgm:t>
    </dgm:pt>
    <dgm:pt modelId="{B2D85873-C974-40C5-99B1-08E4747938D7}" type="sibTrans" cxnId="{695BC7F3-8170-4E55-8C26-87FDA3CE6AEC}">
      <dgm:prSet/>
      <dgm:spPr/>
      <dgm:t>
        <a:bodyPr/>
        <a:lstStyle/>
        <a:p>
          <a:pPr rtl="1"/>
          <a:endParaRPr lang="he-IL"/>
        </a:p>
      </dgm:t>
    </dgm:pt>
    <dgm:pt modelId="{97FEAEFE-4C33-4DFC-8F6E-E9D383AFF6E6}" type="parTrans" cxnId="{695BC7F3-8170-4E55-8C26-87FDA3CE6AEC}">
      <dgm:prSet/>
      <dgm:spPr/>
      <dgm:t>
        <a:bodyPr/>
        <a:lstStyle/>
        <a:p>
          <a:pPr rtl="1"/>
          <a:endParaRPr lang="he-IL"/>
        </a:p>
      </dgm:t>
    </dgm:pt>
    <dgm:pt modelId="{9BC27AD6-6866-4455-A1FC-D71E596D7FE9}" type="pres">
      <dgm:prSet presAssocID="{023CDF4B-A07F-4888-B5A4-2644DEE43F68}" presName="Name0" presStyleCnt="0">
        <dgm:presLayoutVars>
          <dgm:chMax val="1"/>
          <dgm:chPref val="1"/>
          <dgm:dir/>
          <dgm:animOne val="branch"/>
          <dgm:animLvl val="lvl"/>
        </dgm:presLayoutVars>
      </dgm:prSet>
      <dgm:spPr/>
      <dgm:t>
        <a:bodyPr/>
        <a:lstStyle/>
        <a:p>
          <a:pPr rtl="1"/>
          <a:endParaRPr lang="he-IL"/>
        </a:p>
      </dgm:t>
    </dgm:pt>
    <dgm:pt modelId="{5D8B0252-79ED-4F36-A123-04650AE6B290}" type="pres">
      <dgm:prSet presAssocID="{BAC77D69-CDE3-4155-B29C-E5B4CC3CA769}" presName="singleCycle" presStyleCnt="0"/>
      <dgm:spPr/>
    </dgm:pt>
    <dgm:pt modelId="{545BEB75-2D36-43DD-8756-C10789F4CA1B}" type="pres">
      <dgm:prSet presAssocID="{BAC77D69-CDE3-4155-B29C-E5B4CC3CA769}" presName="singleCenter" presStyleLbl="node1" presStyleIdx="0" presStyleCnt="3" custScaleX="176191" custScaleY="119048" custLinFactNeighborX="77793" custLinFactNeighborY="-894">
        <dgm:presLayoutVars>
          <dgm:chMax val="7"/>
          <dgm:chPref val="7"/>
        </dgm:presLayoutVars>
      </dgm:prSet>
      <dgm:spPr/>
      <dgm:t>
        <a:bodyPr/>
        <a:lstStyle/>
        <a:p>
          <a:pPr rtl="1"/>
          <a:endParaRPr lang="he-IL"/>
        </a:p>
      </dgm:t>
    </dgm:pt>
    <dgm:pt modelId="{8EC399ED-37F9-4A58-B85E-7C56BCAFE403}" type="pres">
      <dgm:prSet presAssocID="{97FEAEFE-4C33-4DFC-8F6E-E9D383AFF6E6}" presName="Name56" presStyleLbl="parChTrans1D2" presStyleIdx="0" presStyleCnt="2"/>
      <dgm:spPr/>
      <dgm:t>
        <a:bodyPr/>
        <a:lstStyle/>
        <a:p>
          <a:pPr rtl="1"/>
          <a:endParaRPr lang="he-IL"/>
        </a:p>
      </dgm:t>
    </dgm:pt>
    <dgm:pt modelId="{B07C7DEB-F404-4F53-B61E-48A6003B9C7C}" type="pres">
      <dgm:prSet presAssocID="{34E92982-2B20-4968-8B43-FD78DD375230}" presName="text0" presStyleLbl="node1" presStyleIdx="1" presStyleCnt="3" custScaleX="396133" custScaleY="156857" custRadScaleRad="81000" custRadScaleInc="-50193">
        <dgm:presLayoutVars>
          <dgm:bulletEnabled val="1"/>
        </dgm:presLayoutVars>
      </dgm:prSet>
      <dgm:spPr/>
      <dgm:t>
        <a:bodyPr/>
        <a:lstStyle/>
        <a:p>
          <a:pPr rtl="1"/>
          <a:endParaRPr lang="he-IL"/>
        </a:p>
      </dgm:t>
    </dgm:pt>
    <dgm:pt modelId="{9D7BD6D4-C204-4184-8534-6D196B6D050C}" type="pres">
      <dgm:prSet presAssocID="{B5652524-5CBE-4FE0-8990-92FF2C20567F}" presName="Name56" presStyleLbl="parChTrans1D2" presStyleIdx="1" presStyleCnt="2"/>
      <dgm:spPr/>
      <dgm:t>
        <a:bodyPr/>
        <a:lstStyle/>
        <a:p>
          <a:pPr rtl="1"/>
          <a:endParaRPr lang="he-IL"/>
        </a:p>
      </dgm:t>
    </dgm:pt>
    <dgm:pt modelId="{F66A4A5F-0430-4B19-B9D5-D290A9307B1B}" type="pres">
      <dgm:prSet presAssocID="{C914AEBD-D585-422B-93A9-421A21E9B2EB}" presName="text0" presStyleLbl="node1" presStyleIdx="2" presStyleCnt="3" custScaleX="401908" custScaleY="156858" custRadScaleRad="77867" custRadScaleInc="47292">
        <dgm:presLayoutVars>
          <dgm:bulletEnabled val="1"/>
        </dgm:presLayoutVars>
      </dgm:prSet>
      <dgm:spPr/>
      <dgm:t>
        <a:bodyPr/>
        <a:lstStyle/>
        <a:p>
          <a:pPr rtl="1"/>
          <a:endParaRPr lang="he-IL"/>
        </a:p>
      </dgm:t>
    </dgm:pt>
  </dgm:ptLst>
  <dgm:cxnLst>
    <dgm:cxn modelId="{F3D33619-02FE-4837-8F60-2670B6C33E6A}" srcId="{023CDF4B-A07F-4888-B5A4-2644DEE43F68}" destId="{BAC77D69-CDE3-4155-B29C-E5B4CC3CA769}" srcOrd="0" destOrd="0" parTransId="{F09EA297-37C8-45DE-8DFA-FD41F717204F}" sibTransId="{4BAB4AF9-8139-42A7-B7BB-E6FEC657C94D}"/>
    <dgm:cxn modelId="{BC1A477B-FFCC-4CC9-9C27-BA7D881F6677}" type="presOf" srcId="{B5652524-5CBE-4FE0-8990-92FF2C20567F}" destId="{9D7BD6D4-C204-4184-8534-6D196B6D050C}" srcOrd="0" destOrd="0" presId="urn:microsoft.com/office/officeart/2008/layout/RadialCluster"/>
    <dgm:cxn modelId="{8B16F3CF-DF7F-4001-8E32-3A9C776B1483}" type="presOf" srcId="{97FEAEFE-4C33-4DFC-8F6E-E9D383AFF6E6}" destId="{8EC399ED-37F9-4A58-B85E-7C56BCAFE403}" srcOrd="0" destOrd="0" presId="urn:microsoft.com/office/officeart/2008/layout/RadialCluster"/>
    <dgm:cxn modelId="{1D8E83B8-6584-40EC-9D9E-4FDD3DAB6F28}" type="presOf" srcId="{BAC77D69-CDE3-4155-B29C-E5B4CC3CA769}" destId="{545BEB75-2D36-43DD-8756-C10789F4CA1B}" srcOrd="0" destOrd="0" presId="urn:microsoft.com/office/officeart/2008/layout/RadialCluster"/>
    <dgm:cxn modelId="{37925608-1AA6-443E-AC6E-03596B415D10}" type="presOf" srcId="{023CDF4B-A07F-4888-B5A4-2644DEE43F68}" destId="{9BC27AD6-6866-4455-A1FC-D71E596D7FE9}" srcOrd="0" destOrd="0" presId="urn:microsoft.com/office/officeart/2008/layout/RadialCluster"/>
    <dgm:cxn modelId="{3D7F51FE-42AD-4A03-B39A-FDF167D977C2}" type="presOf" srcId="{C914AEBD-D585-422B-93A9-421A21E9B2EB}" destId="{F66A4A5F-0430-4B19-B9D5-D290A9307B1B}" srcOrd="0" destOrd="0" presId="urn:microsoft.com/office/officeart/2008/layout/RadialCluster"/>
    <dgm:cxn modelId="{7372B0EF-34F2-409A-9AC4-9ED5EDEA5F93}" srcId="{BAC77D69-CDE3-4155-B29C-E5B4CC3CA769}" destId="{C914AEBD-D585-422B-93A9-421A21E9B2EB}" srcOrd="1" destOrd="0" parTransId="{B5652524-5CBE-4FE0-8990-92FF2C20567F}" sibTransId="{E860CDB4-AE42-47D6-861F-0A867E2A2D9D}"/>
    <dgm:cxn modelId="{05B8CF41-3176-44FA-9D2D-20D2382B84E5}" type="presOf" srcId="{34E92982-2B20-4968-8B43-FD78DD375230}" destId="{B07C7DEB-F404-4F53-B61E-48A6003B9C7C}" srcOrd="0" destOrd="0" presId="urn:microsoft.com/office/officeart/2008/layout/RadialCluster"/>
    <dgm:cxn modelId="{695BC7F3-8170-4E55-8C26-87FDA3CE6AEC}" srcId="{BAC77D69-CDE3-4155-B29C-E5B4CC3CA769}" destId="{34E92982-2B20-4968-8B43-FD78DD375230}" srcOrd="0" destOrd="0" parTransId="{97FEAEFE-4C33-4DFC-8F6E-E9D383AFF6E6}" sibTransId="{B2D85873-C974-40C5-99B1-08E4747938D7}"/>
    <dgm:cxn modelId="{4B79BB43-ACF5-4A8F-A2D6-B614528EC9E9}" type="presParOf" srcId="{9BC27AD6-6866-4455-A1FC-D71E596D7FE9}" destId="{5D8B0252-79ED-4F36-A123-04650AE6B290}" srcOrd="0" destOrd="0" presId="urn:microsoft.com/office/officeart/2008/layout/RadialCluster"/>
    <dgm:cxn modelId="{CE0E9539-1D35-45B7-B6F0-C0C548A5B188}" type="presParOf" srcId="{5D8B0252-79ED-4F36-A123-04650AE6B290}" destId="{545BEB75-2D36-43DD-8756-C10789F4CA1B}" srcOrd="0" destOrd="0" presId="urn:microsoft.com/office/officeart/2008/layout/RadialCluster"/>
    <dgm:cxn modelId="{DB24CE24-BACB-4973-8676-9ECB32AC8BA6}" type="presParOf" srcId="{5D8B0252-79ED-4F36-A123-04650AE6B290}" destId="{8EC399ED-37F9-4A58-B85E-7C56BCAFE403}" srcOrd="1" destOrd="0" presId="urn:microsoft.com/office/officeart/2008/layout/RadialCluster"/>
    <dgm:cxn modelId="{1C043E66-A8BF-4F4F-9763-5BBCD167B963}" type="presParOf" srcId="{5D8B0252-79ED-4F36-A123-04650AE6B290}" destId="{B07C7DEB-F404-4F53-B61E-48A6003B9C7C}" srcOrd="2" destOrd="0" presId="urn:microsoft.com/office/officeart/2008/layout/RadialCluster"/>
    <dgm:cxn modelId="{D2B1288E-9542-4C26-9A2E-447DD7EA470C}" type="presParOf" srcId="{5D8B0252-79ED-4F36-A123-04650AE6B290}" destId="{9D7BD6D4-C204-4184-8534-6D196B6D050C}" srcOrd="3" destOrd="0" presId="urn:microsoft.com/office/officeart/2008/layout/RadialCluster"/>
    <dgm:cxn modelId="{2F66FB9B-98B2-4525-B0FB-04841B8654E5}" type="presParOf" srcId="{5D8B0252-79ED-4F36-A123-04650AE6B290}" destId="{F66A4A5F-0430-4B19-B9D5-D290A9307B1B}" srcOrd="4" destOrd="0" presId="urn:microsoft.com/office/officeart/2008/layout/RadialCluster"/>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C61A367-DBBE-4012-974C-04E9437CDCAF}"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pPr rtl="1"/>
          <a:endParaRPr lang="he-IL"/>
        </a:p>
      </dgm:t>
    </dgm:pt>
    <dgm:pt modelId="{4F5388D3-2077-423E-B6FE-FA32C33D3EC8}">
      <dgm:prSet phldrT="[טקסט]"/>
      <dgm:spPr>
        <a:solidFill>
          <a:srgbClr val="C4BC96"/>
        </a:solidFill>
        <a:scene3d>
          <a:camera prst="orthographicFront"/>
          <a:lightRig rig="threePt" dir="t"/>
        </a:scene3d>
        <a:sp3d>
          <a:bevelT/>
        </a:sp3d>
      </dgm:spPr>
      <dgm:t>
        <a:bodyPr/>
        <a:lstStyle/>
        <a:p>
          <a:pPr rtl="1"/>
          <a:r>
            <a:rPr lang="he-IL" b="1" dirty="0" smtClean="0">
              <a:solidFill>
                <a:schemeClr val="tx1"/>
              </a:solidFill>
            </a:rPr>
            <a:t>חיבורים אפשריים לתחומי הדעת</a:t>
          </a:r>
          <a:endParaRPr lang="he-IL" b="1" dirty="0">
            <a:solidFill>
              <a:schemeClr val="tx1"/>
            </a:solidFill>
          </a:endParaRPr>
        </a:p>
      </dgm:t>
    </dgm:pt>
    <dgm:pt modelId="{1F8245A5-73E5-4D75-AB05-D544BDFDAD89}" type="parTrans" cxnId="{9485121A-B039-4417-8069-1C973E6BD4A6}">
      <dgm:prSet/>
      <dgm:spPr/>
      <dgm:t>
        <a:bodyPr/>
        <a:lstStyle/>
        <a:p>
          <a:pPr rtl="1"/>
          <a:endParaRPr lang="he-IL"/>
        </a:p>
      </dgm:t>
    </dgm:pt>
    <dgm:pt modelId="{CA00FF59-C756-412B-A34B-692CDB9411B4}" type="sibTrans" cxnId="{9485121A-B039-4417-8069-1C973E6BD4A6}">
      <dgm:prSet/>
      <dgm:spPr/>
      <dgm:t>
        <a:bodyPr/>
        <a:lstStyle/>
        <a:p>
          <a:pPr rtl="1"/>
          <a:endParaRPr lang="he-IL"/>
        </a:p>
      </dgm:t>
    </dgm:pt>
    <dgm:pt modelId="{24518D5A-CA4A-45F4-BE33-76C13B9B568A}">
      <dgm:prSet/>
      <dgm:spPr>
        <a:solidFill>
          <a:schemeClr val="tx2">
            <a:lumMod val="40000"/>
            <a:lumOff val="60000"/>
          </a:schemeClr>
        </a:solidFill>
        <a:effectLst/>
        <a:scene3d>
          <a:camera prst="orthographicFront"/>
          <a:lightRig rig="threePt" dir="t"/>
        </a:scene3d>
        <a:sp3d>
          <a:bevelT w="165100" prst="coolSlant"/>
        </a:sp3d>
      </dgm:spPr>
      <dgm:t>
        <a:bodyPr/>
        <a:lstStyle/>
        <a:p>
          <a:pPr rtl="1"/>
          <a:r>
            <a:rPr lang="he-IL" b="1" dirty="0" smtClean="0">
              <a:solidFill>
                <a:schemeClr val="tx1"/>
              </a:solidFill>
              <a:effectLst/>
            </a:rPr>
            <a:t>פעילות יישומית של עבודות חקר בתחומי הדעת</a:t>
          </a:r>
          <a:endParaRPr lang="he-IL" dirty="0">
            <a:solidFill>
              <a:schemeClr val="tx1"/>
            </a:solidFill>
            <a:effectLst/>
          </a:endParaRPr>
        </a:p>
      </dgm:t>
    </dgm:pt>
    <dgm:pt modelId="{3B9BDF3D-80BE-41D8-A937-27D7B1616C0A}" type="parTrans" cxnId="{26281463-6BB2-49F6-BD87-F3826CAC5E8C}">
      <dgm:prSet/>
      <dgm:spPr/>
      <dgm:t>
        <a:bodyPr/>
        <a:lstStyle/>
        <a:p>
          <a:pPr rtl="1"/>
          <a:endParaRPr lang="he-IL"/>
        </a:p>
      </dgm:t>
    </dgm:pt>
    <dgm:pt modelId="{A7B3A4E9-1486-42A7-AF8B-1060BC23890F}" type="sibTrans" cxnId="{26281463-6BB2-49F6-BD87-F3826CAC5E8C}">
      <dgm:prSet/>
      <dgm:spPr/>
      <dgm:t>
        <a:bodyPr/>
        <a:lstStyle/>
        <a:p>
          <a:pPr rtl="1"/>
          <a:endParaRPr lang="he-IL"/>
        </a:p>
      </dgm:t>
    </dgm:pt>
    <dgm:pt modelId="{397F9121-B507-446E-BFE9-41772A4E98CB}">
      <dgm:prSet phldrT="[טקסט]"/>
      <dgm:spPr>
        <a:solidFill>
          <a:schemeClr val="accent2">
            <a:lumMod val="60000"/>
            <a:lumOff val="40000"/>
          </a:schemeClr>
        </a:solidFill>
        <a:scene3d>
          <a:camera prst="orthographicFront"/>
          <a:lightRig rig="threePt" dir="t"/>
        </a:scene3d>
        <a:sp3d>
          <a:bevelT/>
        </a:sp3d>
      </dgm:spPr>
      <dgm:t>
        <a:bodyPr/>
        <a:lstStyle/>
        <a:p>
          <a:pPr rtl="1"/>
          <a:r>
            <a:rPr lang="he-IL" b="1" dirty="0" smtClean="0">
              <a:solidFill>
                <a:schemeClr val="tx1"/>
              </a:solidFill>
            </a:rPr>
            <a:t>הרחבת ידע במסגרת השיעורים בכיתה</a:t>
          </a:r>
          <a:endParaRPr lang="he-IL" dirty="0">
            <a:solidFill>
              <a:schemeClr val="tx1"/>
            </a:solidFill>
          </a:endParaRPr>
        </a:p>
      </dgm:t>
    </dgm:pt>
    <dgm:pt modelId="{43FFA411-944A-4C1E-8893-4DBBAF15F71D}" type="parTrans" cxnId="{ECEA73CA-C197-492F-922A-234859DC1731}">
      <dgm:prSet/>
      <dgm:spPr/>
      <dgm:t>
        <a:bodyPr/>
        <a:lstStyle/>
        <a:p>
          <a:pPr rtl="1"/>
          <a:endParaRPr lang="he-IL"/>
        </a:p>
      </dgm:t>
    </dgm:pt>
    <dgm:pt modelId="{5A3F0027-5B00-44F4-AD23-D6A65E9A612B}" type="sibTrans" cxnId="{ECEA73CA-C197-492F-922A-234859DC1731}">
      <dgm:prSet/>
      <dgm:spPr/>
      <dgm:t>
        <a:bodyPr/>
        <a:lstStyle/>
        <a:p>
          <a:pPr rtl="1"/>
          <a:endParaRPr lang="he-IL"/>
        </a:p>
      </dgm:t>
    </dgm:pt>
    <dgm:pt modelId="{8933EF34-2E65-49E1-BAEE-789A493E7E5E}">
      <dgm:prSet phldrT="[טקסט]" custT="1"/>
      <dgm:spPr>
        <a:solidFill>
          <a:schemeClr val="accent4">
            <a:lumMod val="60000"/>
            <a:lumOff val="40000"/>
          </a:schemeClr>
        </a:solidFill>
        <a:scene3d>
          <a:camera prst="orthographicFront"/>
          <a:lightRig rig="threePt" dir="t"/>
        </a:scene3d>
        <a:sp3d>
          <a:bevelT w="165100" prst="coolSlant"/>
        </a:sp3d>
      </dgm:spPr>
      <dgm:t>
        <a:bodyPr/>
        <a:lstStyle/>
        <a:p>
          <a:pPr rtl="1"/>
          <a:r>
            <a:rPr lang="he-IL" sz="2800" b="1" dirty="0" smtClean="0">
              <a:solidFill>
                <a:schemeClr val="tx1"/>
              </a:solidFill>
            </a:rPr>
            <a:t>מורים חונכים</a:t>
          </a:r>
          <a:endParaRPr lang="he-IL" sz="2800" dirty="0">
            <a:solidFill>
              <a:schemeClr val="tx1"/>
            </a:solidFill>
          </a:endParaRPr>
        </a:p>
      </dgm:t>
    </dgm:pt>
    <dgm:pt modelId="{15940BD2-AC3B-4797-A551-9E5551F27385}" type="parTrans" cxnId="{0CF2A4D3-184D-42EC-BA69-11CDA0C193C5}">
      <dgm:prSet/>
      <dgm:spPr/>
      <dgm:t>
        <a:bodyPr/>
        <a:lstStyle/>
        <a:p>
          <a:pPr rtl="1"/>
          <a:endParaRPr lang="he-IL"/>
        </a:p>
      </dgm:t>
    </dgm:pt>
    <dgm:pt modelId="{3A4F405E-B2AB-4989-8BAF-7C6B7D445145}" type="sibTrans" cxnId="{0CF2A4D3-184D-42EC-BA69-11CDA0C193C5}">
      <dgm:prSet/>
      <dgm:spPr/>
      <dgm:t>
        <a:bodyPr/>
        <a:lstStyle/>
        <a:p>
          <a:pPr rtl="1"/>
          <a:endParaRPr lang="he-IL"/>
        </a:p>
      </dgm:t>
    </dgm:pt>
    <dgm:pt modelId="{712B10DB-F737-4588-8FB1-22A03EE8C9D2}">
      <dgm:prSet/>
      <dgm:spPr/>
      <dgm:t>
        <a:bodyPr/>
        <a:lstStyle/>
        <a:p>
          <a:pPr rtl="1"/>
          <a:endParaRPr lang="he-IL"/>
        </a:p>
      </dgm:t>
    </dgm:pt>
    <dgm:pt modelId="{A8FDCEDA-C8D4-440D-B6A5-E33A4C07161D}" type="parTrans" cxnId="{D7C24AA7-599A-418C-B9A3-29B454EDDC23}">
      <dgm:prSet/>
      <dgm:spPr/>
      <dgm:t>
        <a:bodyPr/>
        <a:lstStyle/>
        <a:p>
          <a:pPr rtl="1"/>
          <a:endParaRPr lang="he-IL"/>
        </a:p>
      </dgm:t>
    </dgm:pt>
    <dgm:pt modelId="{3480C844-89B2-4748-9DD3-3398628BA7AE}" type="sibTrans" cxnId="{D7C24AA7-599A-418C-B9A3-29B454EDDC23}">
      <dgm:prSet/>
      <dgm:spPr/>
      <dgm:t>
        <a:bodyPr/>
        <a:lstStyle/>
        <a:p>
          <a:pPr rtl="1"/>
          <a:endParaRPr lang="he-IL"/>
        </a:p>
      </dgm:t>
    </dgm:pt>
    <dgm:pt modelId="{1C7B4199-64A3-4641-80F6-3F210756EE99}" type="pres">
      <dgm:prSet presAssocID="{AC61A367-DBBE-4012-974C-04E9437CDCAF}" presName="Name0" presStyleCnt="0">
        <dgm:presLayoutVars>
          <dgm:chMax val="1"/>
          <dgm:chPref val="1"/>
          <dgm:dir/>
          <dgm:animOne val="branch"/>
          <dgm:animLvl val="lvl"/>
        </dgm:presLayoutVars>
      </dgm:prSet>
      <dgm:spPr/>
      <dgm:t>
        <a:bodyPr/>
        <a:lstStyle/>
        <a:p>
          <a:pPr rtl="1"/>
          <a:endParaRPr lang="he-IL"/>
        </a:p>
      </dgm:t>
    </dgm:pt>
    <dgm:pt modelId="{CAA0FF26-6CD3-4647-86D1-12EA0FBB7930}" type="pres">
      <dgm:prSet presAssocID="{4F5388D3-2077-423E-B6FE-FA32C33D3EC8}" presName="singleCycle" presStyleCnt="0"/>
      <dgm:spPr/>
    </dgm:pt>
    <dgm:pt modelId="{6998BE0D-8B72-4CED-9DFF-FE06FED3A53B}" type="pres">
      <dgm:prSet presAssocID="{4F5388D3-2077-423E-B6FE-FA32C33D3EC8}" presName="singleCenter" presStyleLbl="node1" presStyleIdx="0" presStyleCnt="4" custLinFactNeighborX="291" custLinFactNeighborY="-5189">
        <dgm:presLayoutVars>
          <dgm:chMax val="7"/>
          <dgm:chPref val="7"/>
        </dgm:presLayoutVars>
      </dgm:prSet>
      <dgm:spPr/>
      <dgm:t>
        <a:bodyPr/>
        <a:lstStyle/>
        <a:p>
          <a:pPr rtl="1"/>
          <a:endParaRPr lang="he-IL"/>
        </a:p>
      </dgm:t>
    </dgm:pt>
    <dgm:pt modelId="{94C03425-B37C-4F62-83CF-BD13FAA4F661}" type="pres">
      <dgm:prSet presAssocID="{3B9BDF3D-80BE-41D8-A937-27D7B1616C0A}" presName="Name56" presStyleLbl="parChTrans1D2" presStyleIdx="0" presStyleCnt="3"/>
      <dgm:spPr/>
      <dgm:t>
        <a:bodyPr/>
        <a:lstStyle/>
        <a:p>
          <a:pPr rtl="1"/>
          <a:endParaRPr lang="he-IL"/>
        </a:p>
      </dgm:t>
    </dgm:pt>
    <dgm:pt modelId="{1E3D02AF-C0F6-4E86-8A44-46F1645709EB}" type="pres">
      <dgm:prSet presAssocID="{24518D5A-CA4A-45F4-BE33-76C13B9B568A}" presName="text0" presStyleLbl="node1" presStyleIdx="1" presStyleCnt="4" custScaleX="157925" custScaleY="151855" custRadScaleRad="98383" custRadScaleInc="-371">
        <dgm:presLayoutVars>
          <dgm:bulletEnabled val="1"/>
        </dgm:presLayoutVars>
      </dgm:prSet>
      <dgm:spPr/>
      <dgm:t>
        <a:bodyPr/>
        <a:lstStyle/>
        <a:p>
          <a:pPr rtl="1"/>
          <a:endParaRPr lang="he-IL"/>
        </a:p>
      </dgm:t>
    </dgm:pt>
    <dgm:pt modelId="{3C3D5A89-5111-4821-A81F-2CB87C49D400}" type="pres">
      <dgm:prSet presAssocID="{43FFA411-944A-4C1E-8893-4DBBAF15F71D}" presName="Name56" presStyleLbl="parChTrans1D2" presStyleIdx="1" presStyleCnt="3"/>
      <dgm:spPr/>
      <dgm:t>
        <a:bodyPr/>
        <a:lstStyle/>
        <a:p>
          <a:pPr rtl="1"/>
          <a:endParaRPr lang="he-IL"/>
        </a:p>
      </dgm:t>
    </dgm:pt>
    <dgm:pt modelId="{439F8881-9094-41E7-9CA5-AF19F05A8626}" type="pres">
      <dgm:prSet presAssocID="{397F9121-B507-446E-BFE9-41772A4E98CB}" presName="text0" presStyleLbl="node1" presStyleIdx="2" presStyleCnt="4" custScaleX="144309" custScaleY="145613" custRadScaleRad="99643" custRadScaleInc="1080">
        <dgm:presLayoutVars>
          <dgm:bulletEnabled val="1"/>
        </dgm:presLayoutVars>
      </dgm:prSet>
      <dgm:spPr/>
      <dgm:t>
        <a:bodyPr/>
        <a:lstStyle/>
        <a:p>
          <a:pPr rtl="1"/>
          <a:endParaRPr lang="he-IL"/>
        </a:p>
      </dgm:t>
    </dgm:pt>
    <dgm:pt modelId="{D6DA5D17-0800-4B78-A65F-B6EF610B3C44}" type="pres">
      <dgm:prSet presAssocID="{15940BD2-AC3B-4797-A551-9E5551F27385}" presName="Name56" presStyleLbl="parChTrans1D2" presStyleIdx="2" presStyleCnt="3"/>
      <dgm:spPr/>
      <dgm:t>
        <a:bodyPr/>
        <a:lstStyle/>
        <a:p>
          <a:pPr rtl="1"/>
          <a:endParaRPr lang="he-IL"/>
        </a:p>
      </dgm:t>
    </dgm:pt>
    <dgm:pt modelId="{5A47BCDC-47F6-40F3-9EB3-1A86A6D3C282}" type="pres">
      <dgm:prSet presAssocID="{8933EF34-2E65-49E1-BAEE-789A493E7E5E}" presName="text0" presStyleLbl="node1" presStyleIdx="3" presStyleCnt="4" custScaleX="142559" custScaleY="133917" custRadScaleRad="97047" custRadScaleInc="-1541">
        <dgm:presLayoutVars>
          <dgm:bulletEnabled val="1"/>
        </dgm:presLayoutVars>
      </dgm:prSet>
      <dgm:spPr/>
      <dgm:t>
        <a:bodyPr/>
        <a:lstStyle/>
        <a:p>
          <a:pPr rtl="1"/>
          <a:endParaRPr lang="he-IL"/>
        </a:p>
      </dgm:t>
    </dgm:pt>
  </dgm:ptLst>
  <dgm:cxnLst>
    <dgm:cxn modelId="{9485121A-B039-4417-8069-1C973E6BD4A6}" srcId="{AC61A367-DBBE-4012-974C-04E9437CDCAF}" destId="{4F5388D3-2077-423E-B6FE-FA32C33D3EC8}" srcOrd="0" destOrd="0" parTransId="{1F8245A5-73E5-4D75-AB05-D544BDFDAD89}" sibTransId="{CA00FF59-C756-412B-A34B-692CDB9411B4}"/>
    <dgm:cxn modelId="{B8BA0E3C-40AA-44C0-B7F1-322F84042A7B}" type="presOf" srcId="{43FFA411-944A-4C1E-8893-4DBBAF15F71D}" destId="{3C3D5A89-5111-4821-A81F-2CB87C49D400}" srcOrd="0" destOrd="0" presId="urn:microsoft.com/office/officeart/2008/layout/RadialCluster"/>
    <dgm:cxn modelId="{C94EADDF-29BE-4481-A2BE-D5BBC2DF7B90}" type="presOf" srcId="{AC61A367-DBBE-4012-974C-04E9437CDCAF}" destId="{1C7B4199-64A3-4641-80F6-3F210756EE99}" srcOrd="0" destOrd="0" presId="urn:microsoft.com/office/officeart/2008/layout/RadialCluster"/>
    <dgm:cxn modelId="{59445964-3A60-4AA5-B095-EF26994CCB82}" type="presOf" srcId="{397F9121-B507-446E-BFE9-41772A4E98CB}" destId="{439F8881-9094-41E7-9CA5-AF19F05A8626}" srcOrd="0" destOrd="0" presId="urn:microsoft.com/office/officeart/2008/layout/RadialCluster"/>
    <dgm:cxn modelId="{7B74ADF7-591C-4E75-9151-DF1CA7A0CE9A}" type="presOf" srcId="{15940BD2-AC3B-4797-A551-9E5551F27385}" destId="{D6DA5D17-0800-4B78-A65F-B6EF610B3C44}" srcOrd="0" destOrd="0" presId="urn:microsoft.com/office/officeart/2008/layout/RadialCluster"/>
    <dgm:cxn modelId="{ECEA73CA-C197-492F-922A-234859DC1731}" srcId="{4F5388D3-2077-423E-B6FE-FA32C33D3EC8}" destId="{397F9121-B507-446E-BFE9-41772A4E98CB}" srcOrd="1" destOrd="0" parTransId="{43FFA411-944A-4C1E-8893-4DBBAF15F71D}" sibTransId="{5A3F0027-5B00-44F4-AD23-D6A65E9A612B}"/>
    <dgm:cxn modelId="{D7C24AA7-599A-418C-B9A3-29B454EDDC23}" srcId="{AC61A367-DBBE-4012-974C-04E9437CDCAF}" destId="{712B10DB-F737-4588-8FB1-22A03EE8C9D2}" srcOrd="1" destOrd="0" parTransId="{A8FDCEDA-C8D4-440D-B6A5-E33A4C07161D}" sibTransId="{3480C844-89B2-4748-9DD3-3398628BA7AE}"/>
    <dgm:cxn modelId="{E03EF6D2-B284-4B39-9853-BB1C24AF4631}" type="presOf" srcId="{4F5388D3-2077-423E-B6FE-FA32C33D3EC8}" destId="{6998BE0D-8B72-4CED-9DFF-FE06FED3A53B}" srcOrd="0" destOrd="0" presId="urn:microsoft.com/office/officeart/2008/layout/RadialCluster"/>
    <dgm:cxn modelId="{B6154F54-2A0F-4C34-A97C-A10781C258C8}" type="presOf" srcId="{24518D5A-CA4A-45F4-BE33-76C13B9B568A}" destId="{1E3D02AF-C0F6-4E86-8A44-46F1645709EB}" srcOrd="0" destOrd="0" presId="urn:microsoft.com/office/officeart/2008/layout/RadialCluster"/>
    <dgm:cxn modelId="{26281463-6BB2-49F6-BD87-F3826CAC5E8C}" srcId="{4F5388D3-2077-423E-B6FE-FA32C33D3EC8}" destId="{24518D5A-CA4A-45F4-BE33-76C13B9B568A}" srcOrd="0" destOrd="0" parTransId="{3B9BDF3D-80BE-41D8-A937-27D7B1616C0A}" sibTransId="{A7B3A4E9-1486-42A7-AF8B-1060BC23890F}"/>
    <dgm:cxn modelId="{0CF2A4D3-184D-42EC-BA69-11CDA0C193C5}" srcId="{4F5388D3-2077-423E-B6FE-FA32C33D3EC8}" destId="{8933EF34-2E65-49E1-BAEE-789A493E7E5E}" srcOrd="2" destOrd="0" parTransId="{15940BD2-AC3B-4797-A551-9E5551F27385}" sibTransId="{3A4F405E-B2AB-4989-8BAF-7C6B7D445145}"/>
    <dgm:cxn modelId="{58778BD9-5DE2-4A5E-874C-76E49E58887A}" type="presOf" srcId="{3B9BDF3D-80BE-41D8-A937-27D7B1616C0A}" destId="{94C03425-B37C-4F62-83CF-BD13FAA4F661}" srcOrd="0" destOrd="0" presId="urn:microsoft.com/office/officeart/2008/layout/RadialCluster"/>
    <dgm:cxn modelId="{67D17DEF-8962-4E09-AF7A-9E1E5F4DA9D9}" type="presOf" srcId="{8933EF34-2E65-49E1-BAEE-789A493E7E5E}" destId="{5A47BCDC-47F6-40F3-9EB3-1A86A6D3C282}" srcOrd="0" destOrd="0" presId="urn:microsoft.com/office/officeart/2008/layout/RadialCluster"/>
    <dgm:cxn modelId="{511DE856-03A1-4CE3-9F66-19B8BBFF5C54}" type="presParOf" srcId="{1C7B4199-64A3-4641-80F6-3F210756EE99}" destId="{CAA0FF26-6CD3-4647-86D1-12EA0FBB7930}" srcOrd="0" destOrd="0" presId="urn:microsoft.com/office/officeart/2008/layout/RadialCluster"/>
    <dgm:cxn modelId="{C79ECAA2-9E6A-495D-9BBF-E41FF6DBAC29}" type="presParOf" srcId="{CAA0FF26-6CD3-4647-86D1-12EA0FBB7930}" destId="{6998BE0D-8B72-4CED-9DFF-FE06FED3A53B}" srcOrd="0" destOrd="0" presId="urn:microsoft.com/office/officeart/2008/layout/RadialCluster"/>
    <dgm:cxn modelId="{7E65051D-A7B9-4CD7-B60C-5E13CCE19693}" type="presParOf" srcId="{CAA0FF26-6CD3-4647-86D1-12EA0FBB7930}" destId="{94C03425-B37C-4F62-83CF-BD13FAA4F661}" srcOrd="1" destOrd="0" presId="urn:microsoft.com/office/officeart/2008/layout/RadialCluster"/>
    <dgm:cxn modelId="{4B1B7167-EE1A-43A8-9561-CD9DD44357FA}" type="presParOf" srcId="{CAA0FF26-6CD3-4647-86D1-12EA0FBB7930}" destId="{1E3D02AF-C0F6-4E86-8A44-46F1645709EB}" srcOrd="2" destOrd="0" presId="urn:microsoft.com/office/officeart/2008/layout/RadialCluster"/>
    <dgm:cxn modelId="{0C339746-281D-4530-9E43-BD1CC50120EA}" type="presParOf" srcId="{CAA0FF26-6CD3-4647-86D1-12EA0FBB7930}" destId="{3C3D5A89-5111-4821-A81F-2CB87C49D400}" srcOrd="3" destOrd="0" presId="urn:microsoft.com/office/officeart/2008/layout/RadialCluster"/>
    <dgm:cxn modelId="{8D762604-77BA-4E17-8DC7-0C484C4AD400}" type="presParOf" srcId="{CAA0FF26-6CD3-4647-86D1-12EA0FBB7930}" destId="{439F8881-9094-41E7-9CA5-AF19F05A8626}" srcOrd="4" destOrd="0" presId="urn:microsoft.com/office/officeart/2008/layout/RadialCluster"/>
    <dgm:cxn modelId="{F0BC7360-3870-4466-9A86-EDBB9FC2B5E8}" type="presParOf" srcId="{CAA0FF26-6CD3-4647-86D1-12EA0FBB7930}" destId="{D6DA5D17-0800-4B78-A65F-B6EF610B3C44}" srcOrd="5" destOrd="0" presId="urn:microsoft.com/office/officeart/2008/layout/RadialCluster"/>
    <dgm:cxn modelId="{E7C766EB-1C52-4739-AEB5-1605D005E26B}" type="presParOf" srcId="{CAA0FF26-6CD3-4647-86D1-12EA0FBB7930}" destId="{5A47BCDC-47F6-40F3-9EB3-1A86A6D3C282}"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3871048-E5C0-4C71-BCD8-F2FF9A2FBFA1}"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pPr rtl="1"/>
          <a:endParaRPr lang="he-IL"/>
        </a:p>
      </dgm:t>
    </dgm:pt>
    <dgm:pt modelId="{86B3B32F-EDDA-42C6-9F52-ECFD5990EEA8}">
      <dgm:prSet phldrT="[טקסט]" custT="1"/>
      <dgm:spPr>
        <a:scene3d>
          <a:camera prst="orthographicFront"/>
          <a:lightRig rig="threePt" dir="t"/>
        </a:scene3d>
        <a:sp3d>
          <a:bevelT prst="relaxedInset"/>
        </a:sp3d>
      </dgm:spPr>
      <dgm:t>
        <a:bodyPr/>
        <a:lstStyle/>
        <a:p>
          <a:pPr rtl="1"/>
          <a:r>
            <a:rPr lang="he-IL" sz="1400" b="1" dirty="0" smtClean="0"/>
            <a:t>התנסות מעשית: סיוע לאוכלוסיות ייחודיות</a:t>
          </a:r>
          <a:endParaRPr lang="he-IL" sz="1400" b="1" dirty="0"/>
        </a:p>
      </dgm:t>
    </dgm:pt>
    <dgm:pt modelId="{29C88CE7-4B62-49FD-9334-9B57D5AE9A17}" type="parTrans" cxnId="{F9273586-7EF4-49D2-B59B-034F29D997B5}">
      <dgm:prSet/>
      <dgm:spPr/>
      <dgm:t>
        <a:bodyPr/>
        <a:lstStyle/>
        <a:p>
          <a:pPr rtl="1"/>
          <a:endParaRPr lang="he-IL"/>
        </a:p>
      </dgm:t>
    </dgm:pt>
    <dgm:pt modelId="{95E8EB92-9919-49AD-9EA8-667CF846334F}" type="sibTrans" cxnId="{F9273586-7EF4-49D2-B59B-034F29D997B5}">
      <dgm:prSet/>
      <dgm:spPr/>
      <dgm:t>
        <a:bodyPr/>
        <a:lstStyle/>
        <a:p>
          <a:pPr rtl="1"/>
          <a:endParaRPr lang="he-IL"/>
        </a:p>
      </dgm:t>
    </dgm:pt>
    <dgm:pt modelId="{B27F648A-58CE-4A4F-B1CB-6E7394CAE3BE}">
      <dgm:prSet phldrT="[טקסט]" custT="1"/>
      <dgm:spPr>
        <a:scene3d>
          <a:camera prst="orthographicFront"/>
          <a:lightRig rig="threePt" dir="t"/>
        </a:scene3d>
        <a:sp3d>
          <a:bevelT w="114300" prst="artDeco"/>
        </a:sp3d>
      </dgm:spPr>
      <dgm:t>
        <a:bodyPr/>
        <a:lstStyle/>
        <a:p>
          <a:pPr rtl="1"/>
          <a:r>
            <a:rPr lang="he-IL" sz="1400" b="1" dirty="0" smtClean="0"/>
            <a:t>שיח ערכי על נתינה, כבוד האדם וקבלת השונה</a:t>
          </a:r>
          <a:endParaRPr lang="he-IL" sz="1400" b="1" dirty="0"/>
        </a:p>
      </dgm:t>
    </dgm:pt>
    <dgm:pt modelId="{44175516-6038-4721-BABA-3CDA13587187}" type="parTrans" cxnId="{4A885214-E1F8-48BB-AD55-FB327045F7A4}">
      <dgm:prSet/>
      <dgm:spPr/>
      <dgm:t>
        <a:bodyPr/>
        <a:lstStyle/>
        <a:p>
          <a:pPr rtl="1"/>
          <a:endParaRPr lang="he-IL"/>
        </a:p>
      </dgm:t>
    </dgm:pt>
    <dgm:pt modelId="{1BA25EB6-F44E-472D-9B73-4C1D606936DB}" type="sibTrans" cxnId="{4A885214-E1F8-48BB-AD55-FB327045F7A4}">
      <dgm:prSet/>
      <dgm:spPr/>
      <dgm:t>
        <a:bodyPr/>
        <a:lstStyle/>
        <a:p>
          <a:pPr rtl="1"/>
          <a:endParaRPr lang="he-IL"/>
        </a:p>
      </dgm:t>
    </dgm:pt>
    <dgm:pt modelId="{698F1CE3-44D5-4B3E-8F0C-ECE91B49C296}">
      <dgm:prSet phldrT="[טקסט]" custT="1"/>
      <dgm:spPr>
        <a:scene3d>
          <a:camera prst="orthographicFront"/>
          <a:lightRig rig="threePt" dir="t"/>
        </a:scene3d>
        <a:sp3d>
          <a:bevelT w="114300" prst="artDeco"/>
        </a:sp3d>
      </dgm:spPr>
      <dgm:t>
        <a:bodyPr/>
        <a:lstStyle/>
        <a:p>
          <a:pPr rtl="1"/>
          <a:r>
            <a:rPr lang="he-IL" sz="1400" b="1" dirty="0" smtClean="0"/>
            <a:t>למידה עיונית: נתינה, כבוד האדם וקבלת השונה במקורות יהודיים ואחרים</a:t>
          </a:r>
          <a:endParaRPr lang="he-IL" sz="1400" b="1" dirty="0"/>
        </a:p>
      </dgm:t>
    </dgm:pt>
    <dgm:pt modelId="{56B3EF7F-CD91-4E36-8291-D5E705AF25CD}" type="parTrans" cxnId="{18027208-22FE-431F-BC9F-FCBD257A4502}">
      <dgm:prSet/>
      <dgm:spPr/>
      <dgm:t>
        <a:bodyPr/>
        <a:lstStyle/>
        <a:p>
          <a:pPr rtl="1"/>
          <a:endParaRPr lang="he-IL"/>
        </a:p>
      </dgm:t>
    </dgm:pt>
    <dgm:pt modelId="{4C1BD25D-7FAB-4F8D-87C2-CD411BD294BE}" type="sibTrans" cxnId="{18027208-22FE-431F-BC9F-FCBD257A4502}">
      <dgm:prSet/>
      <dgm:spPr/>
      <dgm:t>
        <a:bodyPr/>
        <a:lstStyle/>
        <a:p>
          <a:pPr rtl="1"/>
          <a:endParaRPr lang="he-IL"/>
        </a:p>
      </dgm:t>
    </dgm:pt>
    <dgm:pt modelId="{B405D513-84E4-4134-AFAF-521D7D1E06BD}">
      <dgm:prSet custT="1"/>
      <dgm:spPr>
        <a:scene3d>
          <a:camera prst="orthographicFront"/>
          <a:lightRig rig="threePt" dir="t"/>
        </a:scene3d>
        <a:sp3d>
          <a:bevelT prst="relaxedInset"/>
        </a:sp3d>
      </dgm:spPr>
      <dgm:t>
        <a:bodyPr/>
        <a:lstStyle/>
        <a:p>
          <a:pPr rtl="1"/>
          <a:r>
            <a:rPr lang="he-IL" sz="1400" b="1" dirty="0" smtClean="0"/>
            <a:t>עיבוד ורפלקציה להפקת תובנות אישיות</a:t>
          </a:r>
          <a:endParaRPr lang="he-IL" sz="1400" b="1" dirty="0"/>
        </a:p>
      </dgm:t>
    </dgm:pt>
    <dgm:pt modelId="{26186FB0-AD9B-4B49-9097-511B00C4FDE8}" type="parTrans" cxnId="{91868142-7CEA-4BAD-9F44-8FB15CF27B69}">
      <dgm:prSet/>
      <dgm:spPr/>
      <dgm:t>
        <a:bodyPr/>
        <a:lstStyle/>
        <a:p>
          <a:pPr rtl="1"/>
          <a:endParaRPr lang="he-IL"/>
        </a:p>
      </dgm:t>
    </dgm:pt>
    <dgm:pt modelId="{AFA9F8B1-6EFC-4C74-A3DF-04F61173B6D5}" type="sibTrans" cxnId="{91868142-7CEA-4BAD-9F44-8FB15CF27B69}">
      <dgm:prSet/>
      <dgm:spPr/>
      <dgm:t>
        <a:bodyPr/>
        <a:lstStyle/>
        <a:p>
          <a:pPr rtl="1"/>
          <a:endParaRPr lang="he-IL"/>
        </a:p>
      </dgm:t>
    </dgm:pt>
    <dgm:pt modelId="{0FAB7FBC-A46F-4977-A715-A85DDCFB1D26}" type="pres">
      <dgm:prSet presAssocID="{93871048-E5C0-4C71-BCD8-F2FF9A2FBFA1}" presName="Name0" presStyleCnt="0">
        <dgm:presLayoutVars>
          <dgm:chMax val="7"/>
          <dgm:chPref val="7"/>
          <dgm:dir/>
          <dgm:animLvl val="lvl"/>
        </dgm:presLayoutVars>
      </dgm:prSet>
      <dgm:spPr/>
      <dgm:t>
        <a:bodyPr/>
        <a:lstStyle/>
        <a:p>
          <a:pPr rtl="1"/>
          <a:endParaRPr lang="he-IL"/>
        </a:p>
      </dgm:t>
    </dgm:pt>
    <dgm:pt modelId="{9746D94D-4BBE-4CFC-820C-98A72528813A}" type="pres">
      <dgm:prSet presAssocID="{86B3B32F-EDDA-42C6-9F52-ECFD5990EEA8}" presName="Accent1" presStyleCnt="0"/>
      <dgm:spPr>
        <a:scene3d>
          <a:camera prst="orthographicFront"/>
          <a:lightRig rig="threePt" dir="t"/>
        </a:scene3d>
        <a:sp3d>
          <a:bevelT prst="relaxedInset"/>
        </a:sp3d>
      </dgm:spPr>
      <dgm:t>
        <a:bodyPr/>
        <a:lstStyle/>
        <a:p>
          <a:pPr rtl="1"/>
          <a:endParaRPr lang="he-IL"/>
        </a:p>
      </dgm:t>
    </dgm:pt>
    <dgm:pt modelId="{A59C3FC8-1CAD-4EA5-A483-E295D8FEE5FC}" type="pres">
      <dgm:prSet presAssocID="{86B3B32F-EDDA-42C6-9F52-ECFD5990EEA8}" presName="Accent" presStyleLbl="node1" presStyleIdx="0" presStyleCnt="4" custLinFactNeighborX="15267" custLinFactNeighborY="-8081"/>
      <dgm:spPr>
        <a:solidFill>
          <a:srgbClr val="0070C0"/>
        </a:solidFill>
        <a:scene3d>
          <a:camera prst="orthographicFront"/>
          <a:lightRig rig="threePt" dir="t"/>
        </a:scene3d>
        <a:sp3d>
          <a:bevelT w="114300" prst="artDeco"/>
        </a:sp3d>
      </dgm:spPr>
      <dgm:t>
        <a:bodyPr/>
        <a:lstStyle/>
        <a:p>
          <a:pPr rtl="1"/>
          <a:endParaRPr lang="he-IL"/>
        </a:p>
      </dgm:t>
    </dgm:pt>
    <dgm:pt modelId="{4D19CC7B-7EFA-4091-8F83-86CCD9BFF2CA}" type="pres">
      <dgm:prSet presAssocID="{86B3B32F-EDDA-42C6-9F52-ECFD5990EEA8}" presName="Parent1" presStyleLbl="revTx" presStyleIdx="0" presStyleCnt="4" custLinFactNeighborX="31368" custLinFactNeighborY="-46665">
        <dgm:presLayoutVars>
          <dgm:chMax val="1"/>
          <dgm:chPref val="1"/>
          <dgm:bulletEnabled val="1"/>
        </dgm:presLayoutVars>
      </dgm:prSet>
      <dgm:spPr/>
      <dgm:t>
        <a:bodyPr/>
        <a:lstStyle/>
        <a:p>
          <a:pPr rtl="1"/>
          <a:endParaRPr lang="he-IL"/>
        </a:p>
      </dgm:t>
    </dgm:pt>
    <dgm:pt modelId="{6D549236-B132-4E8A-80FA-F7D8E8BFB9C4}" type="pres">
      <dgm:prSet presAssocID="{B27F648A-58CE-4A4F-B1CB-6E7394CAE3BE}" presName="Accent2" presStyleCnt="0"/>
      <dgm:spPr>
        <a:scene3d>
          <a:camera prst="orthographicFront"/>
          <a:lightRig rig="threePt" dir="t"/>
        </a:scene3d>
        <a:sp3d>
          <a:bevelT prst="relaxedInset"/>
        </a:sp3d>
      </dgm:spPr>
      <dgm:t>
        <a:bodyPr/>
        <a:lstStyle/>
        <a:p>
          <a:pPr rtl="1"/>
          <a:endParaRPr lang="he-IL"/>
        </a:p>
      </dgm:t>
    </dgm:pt>
    <dgm:pt modelId="{1C70EDFC-143B-4C54-A037-61E6B54A07B8}" type="pres">
      <dgm:prSet presAssocID="{B27F648A-58CE-4A4F-B1CB-6E7394CAE3BE}" presName="Accent" presStyleLbl="node1" presStyleIdx="1" presStyleCnt="4" custLinFactNeighborX="18732" custLinFactNeighborY="-9972"/>
      <dgm:spPr>
        <a:solidFill>
          <a:schemeClr val="accent4">
            <a:lumMod val="60000"/>
            <a:lumOff val="40000"/>
          </a:schemeClr>
        </a:solidFill>
        <a:scene3d>
          <a:camera prst="orthographicFront"/>
          <a:lightRig rig="threePt" dir="t"/>
        </a:scene3d>
        <a:sp3d>
          <a:bevelT w="114300" prst="artDeco"/>
        </a:sp3d>
      </dgm:spPr>
      <dgm:t>
        <a:bodyPr/>
        <a:lstStyle/>
        <a:p>
          <a:pPr rtl="1"/>
          <a:endParaRPr lang="he-IL"/>
        </a:p>
      </dgm:t>
    </dgm:pt>
    <dgm:pt modelId="{1C67F34C-E5CA-439F-B155-EFA0CC2A5720}" type="pres">
      <dgm:prSet presAssocID="{B27F648A-58CE-4A4F-B1CB-6E7394CAE3BE}" presName="Parent2" presStyleLbl="revTx" presStyleIdx="1" presStyleCnt="4" custScaleX="103011" custScaleY="139658" custLinFactNeighborX="20609" custLinFactNeighborY="-46444">
        <dgm:presLayoutVars>
          <dgm:chMax val="1"/>
          <dgm:chPref val="1"/>
          <dgm:bulletEnabled val="1"/>
        </dgm:presLayoutVars>
      </dgm:prSet>
      <dgm:spPr/>
      <dgm:t>
        <a:bodyPr/>
        <a:lstStyle/>
        <a:p>
          <a:pPr rtl="1"/>
          <a:endParaRPr lang="he-IL"/>
        </a:p>
      </dgm:t>
    </dgm:pt>
    <dgm:pt modelId="{663703DA-490F-4ECD-8C7E-471106A8F22C}" type="pres">
      <dgm:prSet presAssocID="{698F1CE3-44D5-4B3E-8F0C-ECE91B49C296}" presName="Accent3" presStyleCnt="0"/>
      <dgm:spPr>
        <a:scene3d>
          <a:camera prst="orthographicFront"/>
          <a:lightRig rig="threePt" dir="t"/>
        </a:scene3d>
        <a:sp3d>
          <a:bevelT prst="relaxedInset"/>
        </a:sp3d>
      </dgm:spPr>
      <dgm:t>
        <a:bodyPr/>
        <a:lstStyle/>
        <a:p>
          <a:pPr rtl="1"/>
          <a:endParaRPr lang="he-IL"/>
        </a:p>
      </dgm:t>
    </dgm:pt>
    <dgm:pt modelId="{A486A1A9-D1FA-4B06-AF83-9008DEB0C6AE}" type="pres">
      <dgm:prSet presAssocID="{698F1CE3-44D5-4B3E-8F0C-ECE91B49C296}" presName="Accent" presStyleLbl="node1" presStyleIdx="2" presStyleCnt="4" custLinFactNeighborX="15267" custLinFactNeighborY="-15548"/>
      <dgm:spPr>
        <a:solidFill>
          <a:srgbClr val="B8AF82"/>
        </a:solidFill>
        <a:scene3d>
          <a:camera prst="orthographicFront"/>
          <a:lightRig rig="threePt" dir="t"/>
        </a:scene3d>
        <a:sp3d>
          <a:bevelT w="114300" prst="artDeco"/>
        </a:sp3d>
      </dgm:spPr>
      <dgm:t>
        <a:bodyPr/>
        <a:lstStyle/>
        <a:p>
          <a:pPr rtl="1"/>
          <a:endParaRPr lang="he-IL"/>
        </a:p>
      </dgm:t>
    </dgm:pt>
    <dgm:pt modelId="{62F8AA45-C217-4FC5-A54A-2131B111518B}" type="pres">
      <dgm:prSet presAssocID="{698F1CE3-44D5-4B3E-8F0C-ECE91B49C296}" presName="Parent3" presStyleLbl="revTx" presStyleIdx="2" presStyleCnt="4" custScaleX="124411" custScaleY="197939" custLinFactNeighborX="31124" custLinFactNeighborY="-49362">
        <dgm:presLayoutVars>
          <dgm:chMax val="1"/>
          <dgm:chPref val="1"/>
          <dgm:bulletEnabled val="1"/>
        </dgm:presLayoutVars>
      </dgm:prSet>
      <dgm:spPr/>
      <dgm:t>
        <a:bodyPr/>
        <a:lstStyle/>
        <a:p>
          <a:pPr rtl="1"/>
          <a:endParaRPr lang="he-IL"/>
        </a:p>
      </dgm:t>
    </dgm:pt>
    <dgm:pt modelId="{E7C783E3-6E28-48F3-873A-F6EEADC3B07E}" type="pres">
      <dgm:prSet presAssocID="{B405D513-84E4-4134-AFAF-521D7D1E06BD}" presName="Accent4" presStyleCnt="0"/>
      <dgm:spPr>
        <a:scene3d>
          <a:camera prst="orthographicFront"/>
          <a:lightRig rig="threePt" dir="t"/>
        </a:scene3d>
        <a:sp3d>
          <a:bevelT prst="relaxedInset"/>
        </a:sp3d>
      </dgm:spPr>
      <dgm:t>
        <a:bodyPr/>
        <a:lstStyle/>
        <a:p>
          <a:pPr rtl="1"/>
          <a:endParaRPr lang="he-IL"/>
        </a:p>
      </dgm:t>
    </dgm:pt>
    <dgm:pt modelId="{07F4AAB9-8967-4309-90D9-992DCB30B1D8}" type="pres">
      <dgm:prSet presAssocID="{B405D513-84E4-4134-AFAF-521D7D1E06BD}" presName="Accent" presStyleLbl="node1" presStyleIdx="3" presStyleCnt="4" custLinFactNeighborX="9463" custLinFactNeighborY="-16382"/>
      <dgm:spPr>
        <a:solidFill>
          <a:schemeClr val="accent1">
            <a:lumMod val="75000"/>
          </a:schemeClr>
        </a:solidFill>
        <a:scene3d>
          <a:camera prst="orthographicFront"/>
          <a:lightRig rig="threePt" dir="t"/>
        </a:scene3d>
        <a:sp3d>
          <a:bevelT w="114300" prst="artDeco"/>
        </a:sp3d>
      </dgm:spPr>
      <dgm:t>
        <a:bodyPr/>
        <a:lstStyle/>
        <a:p>
          <a:pPr rtl="1"/>
          <a:endParaRPr lang="he-IL"/>
        </a:p>
      </dgm:t>
    </dgm:pt>
    <dgm:pt modelId="{A66A2808-18D3-49CD-B692-70BFFD9CFD3A}" type="pres">
      <dgm:prSet presAssocID="{B405D513-84E4-4134-AFAF-521D7D1E06BD}" presName="Parent4" presStyleLbl="revTx" presStyleIdx="3" presStyleCnt="4" custScaleX="75102" custLinFactNeighborX="19104" custLinFactNeighborY="-55687">
        <dgm:presLayoutVars>
          <dgm:chMax val="1"/>
          <dgm:chPref val="1"/>
          <dgm:bulletEnabled val="1"/>
        </dgm:presLayoutVars>
      </dgm:prSet>
      <dgm:spPr/>
      <dgm:t>
        <a:bodyPr/>
        <a:lstStyle/>
        <a:p>
          <a:pPr rtl="1"/>
          <a:endParaRPr lang="he-IL"/>
        </a:p>
      </dgm:t>
    </dgm:pt>
  </dgm:ptLst>
  <dgm:cxnLst>
    <dgm:cxn modelId="{91868142-7CEA-4BAD-9F44-8FB15CF27B69}" srcId="{93871048-E5C0-4C71-BCD8-F2FF9A2FBFA1}" destId="{B405D513-84E4-4134-AFAF-521D7D1E06BD}" srcOrd="3" destOrd="0" parTransId="{26186FB0-AD9B-4B49-9097-511B00C4FDE8}" sibTransId="{AFA9F8B1-6EFC-4C74-A3DF-04F61173B6D5}"/>
    <dgm:cxn modelId="{12D76899-A207-463F-B9FF-807902D9A6F5}" type="presOf" srcId="{B27F648A-58CE-4A4F-B1CB-6E7394CAE3BE}" destId="{1C67F34C-E5CA-439F-B155-EFA0CC2A5720}" srcOrd="0" destOrd="0" presId="urn:microsoft.com/office/officeart/2009/layout/CircleArrowProcess"/>
    <dgm:cxn modelId="{955C2462-354E-4630-8CC7-EC1F5BA630A1}" type="presOf" srcId="{93871048-E5C0-4C71-BCD8-F2FF9A2FBFA1}" destId="{0FAB7FBC-A46F-4977-A715-A85DDCFB1D26}" srcOrd="0" destOrd="0" presId="urn:microsoft.com/office/officeart/2009/layout/CircleArrowProcess"/>
    <dgm:cxn modelId="{31A5C2B6-3B17-4E99-9CD0-47264170BA4E}" type="presOf" srcId="{698F1CE3-44D5-4B3E-8F0C-ECE91B49C296}" destId="{62F8AA45-C217-4FC5-A54A-2131B111518B}" srcOrd="0" destOrd="0" presId="urn:microsoft.com/office/officeart/2009/layout/CircleArrowProcess"/>
    <dgm:cxn modelId="{4A885214-E1F8-48BB-AD55-FB327045F7A4}" srcId="{93871048-E5C0-4C71-BCD8-F2FF9A2FBFA1}" destId="{B27F648A-58CE-4A4F-B1CB-6E7394CAE3BE}" srcOrd="1" destOrd="0" parTransId="{44175516-6038-4721-BABA-3CDA13587187}" sibTransId="{1BA25EB6-F44E-472D-9B73-4C1D606936DB}"/>
    <dgm:cxn modelId="{18027208-22FE-431F-BC9F-FCBD257A4502}" srcId="{93871048-E5C0-4C71-BCD8-F2FF9A2FBFA1}" destId="{698F1CE3-44D5-4B3E-8F0C-ECE91B49C296}" srcOrd="2" destOrd="0" parTransId="{56B3EF7F-CD91-4E36-8291-D5E705AF25CD}" sibTransId="{4C1BD25D-7FAB-4F8D-87C2-CD411BD294BE}"/>
    <dgm:cxn modelId="{81E016FD-9C3E-4A70-A711-698BF2578B1B}" type="presOf" srcId="{86B3B32F-EDDA-42C6-9F52-ECFD5990EEA8}" destId="{4D19CC7B-7EFA-4091-8F83-86CCD9BFF2CA}" srcOrd="0" destOrd="0" presId="urn:microsoft.com/office/officeart/2009/layout/CircleArrowProcess"/>
    <dgm:cxn modelId="{AEDF89D3-628F-42D3-A300-A62FACAD46BD}" type="presOf" srcId="{B405D513-84E4-4134-AFAF-521D7D1E06BD}" destId="{A66A2808-18D3-49CD-B692-70BFFD9CFD3A}" srcOrd="0" destOrd="0" presId="urn:microsoft.com/office/officeart/2009/layout/CircleArrowProcess"/>
    <dgm:cxn modelId="{F9273586-7EF4-49D2-B59B-034F29D997B5}" srcId="{93871048-E5C0-4C71-BCD8-F2FF9A2FBFA1}" destId="{86B3B32F-EDDA-42C6-9F52-ECFD5990EEA8}" srcOrd="0" destOrd="0" parTransId="{29C88CE7-4B62-49FD-9334-9B57D5AE9A17}" sibTransId="{95E8EB92-9919-49AD-9EA8-667CF846334F}"/>
    <dgm:cxn modelId="{E43FDE37-C990-4078-867F-125C2741E817}" type="presParOf" srcId="{0FAB7FBC-A46F-4977-A715-A85DDCFB1D26}" destId="{9746D94D-4BBE-4CFC-820C-98A72528813A}" srcOrd="0" destOrd="0" presId="urn:microsoft.com/office/officeart/2009/layout/CircleArrowProcess"/>
    <dgm:cxn modelId="{5CA9A4D7-CE03-4C90-8958-D6F54829EDF7}" type="presParOf" srcId="{9746D94D-4BBE-4CFC-820C-98A72528813A}" destId="{A59C3FC8-1CAD-4EA5-A483-E295D8FEE5FC}" srcOrd="0" destOrd="0" presId="urn:microsoft.com/office/officeart/2009/layout/CircleArrowProcess"/>
    <dgm:cxn modelId="{A7B8E1AD-4228-47EF-B73F-737B58BE6988}" type="presParOf" srcId="{0FAB7FBC-A46F-4977-A715-A85DDCFB1D26}" destId="{4D19CC7B-7EFA-4091-8F83-86CCD9BFF2CA}" srcOrd="1" destOrd="0" presId="urn:microsoft.com/office/officeart/2009/layout/CircleArrowProcess"/>
    <dgm:cxn modelId="{A5FFD60A-4C4F-4F98-96BA-4459DEF80C53}" type="presParOf" srcId="{0FAB7FBC-A46F-4977-A715-A85DDCFB1D26}" destId="{6D549236-B132-4E8A-80FA-F7D8E8BFB9C4}" srcOrd="2" destOrd="0" presId="urn:microsoft.com/office/officeart/2009/layout/CircleArrowProcess"/>
    <dgm:cxn modelId="{9FDD3FB6-1F09-4036-8322-33300B4CED4A}" type="presParOf" srcId="{6D549236-B132-4E8A-80FA-F7D8E8BFB9C4}" destId="{1C70EDFC-143B-4C54-A037-61E6B54A07B8}" srcOrd="0" destOrd="0" presId="urn:microsoft.com/office/officeart/2009/layout/CircleArrowProcess"/>
    <dgm:cxn modelId="{FFFA2A13-8065-405F-95D3-4ED11FA84E42}" type="presParOf" srcId="{0FAB7FBC-A46F-4977-A715-A85DDCFB1D26}" destId="{1C67F34C-E5CA-439F-B155-EFA0CC2A5720}" srcOrd="3" destOrd="0" presId="urn:microsoft.com/office/officeart/2009/layout/CircleArrowProcess"/>
    <dgm:cxn modelId="{8EFEDA03-9352-42B5-8152-C8BE82DDDCF0}" type="presParOf" srcId="{0FAB7FBC-A46F-4977-A715-A85DDCFB1D26}" destId="{663703DA-490F-4ECD-8C7E-471106A8F22C}" srcOrd="4" destOrd="0" presId="urn:microsoft.com/office/officeart/2009/layout/CircleArrowProcess"/>
    <dgm:cxn modelId="{8269B90A-1115-481E-96DD-6802838558B0}" type="presParOf" srcId="{663703DA-490F-4ECD-8C7E-471106A8F22C}" destId="{A486A1A9-D1FA-4B06-AF83-9008DEB0C6AE}" srcOrd="0" destOrd="0" presId="urn:microsoft.com/office/officeart/2009/layout/CircleArrowProcess"/>
    <dgm:cxn modelId="{A0AF4A4F-F843-474E-AEE1-1960735043D8}" type="presParOf" srcId="{0FAB7FBC-A46F-4977-A715-A85DDCFB1D26}" destId="{62F8AA45-C217-4FC5-A54A-2131B111518B}" srcOrd="5" destOrd="0" presId="urn:microsoft.com/office/officeart/2009/layout/CircleArrowProcess"/>
    <dgm:cxn modelId="{313E33C7-6121-4549-A131-D18063BE0CE0}" type="presParOf" srcId="{0FAB7FBC-A46F-4977-A715-A85DDCFB1D26}" destId="{E7C783E3-6E28-48F3-873A-F6EEADC3B07E}" srcOrd="6" destOrd="0" presId="urn:microsoft.com/office/officeart/2009/layout/CircleArrowProcess"/>
    <dgm:cxn modelId="{E74D4ED0-AE14-467B-9CAF-0C2F9CE8A277}" type="presParOf" srcId="{E7C783E3-6E28-48F3-873A-F6EEADC3B07E}" destId="{07F4AAB9-8967-4309-90D9-992DCB30B1D8}" srcOrd="0" destOrd="0" presId="urn:microsoft.com/office/officeart/2009/layout/CircleArrowProcess"/>
    <dgm:cxn modelId="{9D8881A1-07D4-4EAF-B7F9-40F999039DEE}" type="presParOf" srcId="{0FAB7FBC-A46F-4977-A715-A85DDCFB1D26}" destId="{A66A2808-18D3-49CD-B692-70BFFD9CFD3A}" srcOrd="7" destOrd="0" presId="urn:microsoft.com/office/officeart/2009/layout/CircleArrowProcess"/>
  </dgm:cxnLst>
  <dgm:bg>
    <a:effect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3871048-E5C0-4C71-BCD8-F2FF9A2FBFA1}"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pPr rtl="1"/>
          <a:endParaRPr lang="he-IL"/>
        </a:p>
      </dgm:t>
    </dgm:pt>
    <dgm:pt modelId="{86B3B32F-EDDA-42C6-9F52-ECFD5990EEA8}">
      <dgm:prSet phldrT="[טקסט]" custT="1"/>
      <dgm:spPr>
        <a:scene3d>
          <a:camera prst="orthographicFront"/>
          <a:lightRig rig="threePt" dir="t"/>
        </a:scene3d>
        <a:sp3d>
          <a:bevelT w="114300" prst="artDeco"/>
        </a:sp3d>
      </dgm:spPr>
      <dgm:t>
        <a:bodyPr/>
        <a:lstStyle/>
        <a:p>
          <a:pPr rtl="1"/>
          <a:r>
            <a:rPr lang="he-IL" sz="1400" b="1" dirty="0" smtClean="0"/>
            <a:t>למידה עיונית: היסטוריה -  ההתיישבות הציונית</a:t>
          </a:r>
          <a:endParaRPr lang="he-IL" sz="1400" b="1" dirty="0"/>
        </a:p>
      </dgm:t>
    </dgm:pt>
    <dgm:pt modelId="{29C88CE7-4B62-49FD-9334-9B57D5AE9A17}" type="parTrans" cxnId="{F9273586-7EF4-49D2-B59B-034F29D997B5}">
      <dgm:prSet/>
      <dgm:spPr/>
      <dgm:t>
        <a:bodyPr/>
        <a:lstStyle/>
        <a:p>
          <a:pPr rtl="1"/>
          <a:endParaRPr lang="he-IL"/>
        </a:p>
      </dgm:t>
    </dgm:pt>
    <dgm:pt modelId="{95E8EB92-9919-49AD-9EA8-667CF846334F}" type="sibTrans" cxnId="{F9273586-7EF4-49D2-B59B-034F29D997B5}">
      <dgm:prSet/>
      <dgm:spPr/>
      <dgm:t>
        <a:bodyPr/>
        <a:lstStyle/>
        <a:p>
          <a:pPr rtl="1"/>
          <a:endParaRPr lang="he-IL"/>
        </a:p>
      </dgm:t>
    </dgm:pt>
    <dgm:pt modelId="{B27F648A-58CE-4A4F-B1CB-6E7394CAE3BE}">
      <dgm:prSet phldrT="[טקסט]" custT="1"/>
      <dgm:spPr>
        <a:scene3d>
          <a:camera prst="orthographicFront"/>
          <a:lightRig rig="threePt" dir="t"/>
        </a:scene3d>
        <a:sp3d>
          <a:bevelT w="114300" prst="artDeco"/>
        </a:sp3d>
      </dgm:spPr>
      <dgm:t>
        <a:bodyPr/>
        <a:lstStyle/>
        <a:p>
          <a:pPr rtl="1"/>
          <a:r>
            <a:rPr lang="he-IL" sz="1400" b="1" dirty="0" smtClean="0"/>
            <a:t>יישום מעשי:  פרויקטים של שימור אתרים</a:t>
          </a:r>
          <a:endParaRPr lang="he-IL" sz="1400" b="1" dirty="0"/>
        </a:p>
      </dgm:t>
    </dgm:pt>
    <dgm:pt modelId="{44175516-6038-4721-BABA-3CDA13587187}" type="parTrans" cxnId="{4A885214-E1F8-48BB-AD55-FB327045F7A4}">
      <dgm:prSet/>
      <dgm:spPr/>
      <dgm:t>
        <a:bodyPr/>
        <a:lstStyle/>
        <a:p>
          <a:pPr rtl="1"/>
          <a:endParaRPr lang="he-IL"/>
        </a:p>
      </dgm:t>
    </dgm:pt>
    <dgm:pt modelId="{1BA25EB6-F44E-472D-9B73-4C1D606936DB}" type="sibTrans" cxnId="{4A885214-E1F8-48BB-AD55-FB327045F7A4}">
      <dgm:prSet/>
      <dgm:spPr/>
      <dgm:t>
        <a:bodyPr/>
        <a:lstStyle/>
        <a:p>
          <a:pPr rtl="1"/>
          <a:endParaRPr lang="he-IL"/>
        </a:p>
      </dgm:t>
    </dgm:pt>
    <dgm:pt modelId="{698F1CE3-44D5-4B3E-8F0C-ECE91B49C296}">
      <dgm:prSet phldrT="[טקסט]" custT="1"/>
      <dgm:spPr>
        <a:scene3d>
          <a:camera prst="orthographicFront"/>
          <a:lightRig rig="threePt" dir="t"/>
        </a:scene3d>
        <a:sp3d>
          <a:bevelT w="114300" prst="artDeco"/>
        </a:sp3d>
      </dgm:spPr>
      <dgm:t>
        <a:bodyPr/>
        <a:lstStyle/>
        <a:p>
          <a:pPr rtl="1"/>
          <a:r>
            <a:rPr lang="he-IL" sz="1400" b="1" dirty="0" smtClean="0"/>
            <a:t>שיח ערכי רפלקטיבי: מחויבות למורשת ההיסטורית</a:t>
          </a:r>
          <a:endParaRPr lang="he-IL" sz="1400" b="1" dirty="0"/>
        </a:p>
      </dgm:t>
    </dgm:pt>
    <dgm:pt modelId="{56B3EF7F-CD91-4E36-8291-D5E705AF25CD}" type="parTrans" cxnId="{18027208-22FE-431F-BC9F-FCBD257A4502}">
      <dgm:prSet/>
      <dgm:spPr/>
      <dgm:t>
        <a:bodyPr/>
        <a:lstStyle/>
        <a:p>
          <a:pPr rtl="1"/>
          <a:endParaRPr lang="he-IL"/>
        </a:p>
      </dgm:t>
    </dgm:pt>
    <dgm:pt modelId="{4C1BD25D-7FAB-4F8D-87C2-CD411BD294BE}" type="sibTrans" cxnId="{18027208-22FE-431F-BC9F-FCBD257A4502}">
      <dgm:prSet/>
      <dgm:spPr/>
      <dgm:t>
        <a:bodyPr/>
        <a:lstStyle/>
        <a:p>
          <a:pPr rtl="1"/>
          <a:endParaRPr lang="he-IL"/>
        </a:p>
      </dgm:t>
    </dgm:pt>
    <dgm:pt modelId="{0FAB7FBC-A46F-4977-A715-A85DDCFB1D26}" type="pres">
      <dgm:prSet presAssocID="{93871048-E5C0-4C71-BCD8-F2FF9A2FBFA1}" presName="Name0" presStyleCnt="0">
        <dgm:presLayoutVars>
          <dgm:chMax val="7"/>
          <dgm:chPref val="7"/>
          <dgm:dir/>
          <dgm:animLvl val="lvl"/>
        </dgm:presLayoutVars>
      </dgm:prSet>
      <dgm:spPr/>
      <dgm:t>
        <a:bodyPr/>
        <a:lstStyle/>
        <a:p>
          <a:pPr rtl="1"/>
          <a:endParaRPr lang="he-IL"/>
        </a:p>
      </dgm:t>
    </dgm:pt>
    <dgm:pt modelId="{9746D94D-4BBE-4CFC-820C-98A72528813A}" type="pres">
      <dgm:prSet presAssocID="{86B3B32F-EDDA-42C6-9F52-ECFD5990EEA8}" presName="Accent1" presStyleCnt="0"/>
      <dgm:spPr>
        <a:scene3d>
          <a:camera prst="orthographicFront"/>
          <a:lightRig rig="threePt" dir="t"/>
        </a:scene3d>
        <a:sp3d>
          <a:bevelT w="114300" prst="artDeco"/>
        </a:sp3d>
      </dgm:spPr>
      <dgm:t>
        <a:bodyPr/>
        <a:lstStyle/>
        <a:p>
          <a:pPr rtl="1"/>
          <a:endParaRPr lang="he-IL"/>
        </a:p>
      </dgm:t>
    </dgm:pt>
    <dgm:pt modelId="{A59C3FC8-1CAD-4EA5-A483-E295D8FEE5FC}" type="pres">
      <dgm:prSet presAssocID="{86B3B32F-EDDA-42C6-9F52-ECFD5990EEA8}" presName="Accent" presStyleLbl="node1" presStyleIdx="0" presStyleCnt="3"/>
      <dgm:spPr>
        <a:solidFill>
          <a:srgbClr val="C4BC96"/>
        </a:solidFill>
        <a:scene3d>
          <a:camera prst="orthographicFront"/>
          <a:lightRig rig="threePt" dir="t"/>
        </a:scene3d>
        <a:sp3d>
          <a:bevelT w="114300" prst="artDeco"/>
        </a:sp3d>
      </dgm:spPr>
      <dgm:t>
        <a:bodyPr/>
        <a:lstStyle/>
        <a:p>
          <a:pPr rtl="1"/>
          <a:endParaRPr lang="he-IL"/>
        </a:p>
      </dgm:t>
    </dgm:pt>
    <dgm:pt modelId="{4D19CC7B-7EFA-4091-8F83-86CCD9BFF2CA}" type="pres">
      <dgm:prSet presAssocID="{86B3B32F-EDDA-42C6-9F52-ECFD5990EEA8}" presName="Parent1" presStyleLbl="revTx" presStyleIdx="0" presStyleCnt="3" custLinFactNeighborX="3566" custLinFactNeighborY="-6276">
        <dgm:presLayoutVars>
          <dgm:chMax val="1"/>
          <dgm:chPref val="1"/>
          <dgm:bulletEnabled val="1"/>
        </dgm:presLayoutVars>
      </dgm:prSet>
      <dgm:spPr/>
      <dgm:t>
        <a:bodyPr/>
        <a:lstStyle/>
        <a:p>
          <a:pPr rtl="1"/>
          <a:endParaRPr lang="he-IL"/>
        </a:p>
      </dgm:t>
    </dgm:pt>
    <dgm:pt modelId="{6D549236-B132-4E8A-80FA-F7D8E8BFB9C4}" type="pres">
      <dgm:prSet presAssocID="{B27F648A-58CE-4A4F-B1CB-6E7394CAE3BE}" presName="Accent2" presStyleCnt="0"/>
      <dgm:spPr>
        <a:scene3d>
          <a:camera prst="orthographicFront"/>
          <a:lightRig rig="threePt" dir="t"/>
        </a:scene3d>
        <a:sp3d>
          <a:bevelT w="114300" prst="artDeco"/>
        </a:sp3d>
      </dgm:spPr>
      <dgm:t>
        <a:bodyPr/>
        <a:lstStyle/>
        <a:p>
          <a:pPr rtl="1"/>
          <a:endParaRPr lang="he-IL"/>
        </a:p>
      </dgm:t>
    </dgm:pt>
    <dgm:pt modelId="{1C70EDFC-143B-4C54-A037-61E6B54A07B8}" type="pres">
      <dgm:prSet presAssocID="{B27F648A-58CE-4A4F-B1CB-6E7394CAE3BE}" presName="Accent" presStyleLbl="node1" presStyleIdx="1" presStyleCnt="3"/>
      <dgm:spPr>
        <a:solidFill>
          <a:srgbClr val="0070C0"/>
        </a:solidFill>
        <a:scene3d>
          <a:camera prst="orthographicFront"/>
          <a:lightRig rig="threePt" dir="t"/>
        </a:scene3d>
        <a:sp3d>
          <a:bevelT w="114300" prst="artDeco"/>
        </a:sp3d>
      </dgm:spPr>
      <dgm:t>
        <a:bodyPr/>
        <a:lstStyle/>
        <a:p>
          <a:pPr rtl="1"/>
          <a:endParaRPr lang="he-IL"/>
        </a:p>
      </dgm:t>
    </dgm:pt>
    <dgm:pt modelId="{1C67F34C-E5CA-439F-B155-EFA0CC2A5720}" type="pres">
      <dgm:prSet presAssocID="{B27F648A-58CE-4A4F-B1CB-6E7394CAE3BE}" presName="Parent2" presStyleLbl="revTx" presStyleIdx="1" presStyleCnt="3" custLinFactNeighborX="-2312" custLinFactNeighborY="-16408">
        <dgm:presLayoutVars>
          <dgm:chMax val="1"/>
          <dgm:chPref val="1"/>
          <dgm:bulletEnabled val="1"/>
        </dgm:presLayoutVars>
      </dgm:prSet>
      <dgm:spPr/>
      <dgm:t>
        <a:bodyPr/>
        <a:lstStyle/>
        <a:p>
          <a:pPr rtl="1"/>
          <a:endParaRPr lang="he-IL"/>
        </a:p>
      </dgm:t>
    </dgm:pt>
    <dgm:pt modelId="{663703DA-490F-4ECD-8C7E-471106A8F22C}" type="pres">
      <dgm:prSet presAssocID="{698F1CE3-44D5-4B3E-8F0C-ECE91B49C296}" presName="Accent3" presStyleCnt="0"/>
      <dgm:spPr>
        <a:scene3d>
          <a:camera prst="orthographicFront"/>
          <a:lightRig rig="threePt" dir="t"/>
        </a:scene3d>
        <a:sp3d>
          <a:bevelT w="114300" prst="artDeco"/>
        </a:sp3d>
      </dgm:spPr>
      <dgm:t>
        <a:bodyPr/>
        <a:lstStyle/>
        <a:p>
          <a:pPr rtl="1"/>
          <a:endParaRPr lang="he-IL"/>
        </a:p>
      </dgm:t>
    </dgm:pt>
    <dgm:pt modelId="{A486A1A9-D1FA-4B06-AF83-9008DEB0C6AE}" type="pres">
      <dgm:prSet presAssocID="{698F1CE3-44D5-4B3E-8F0C-ECE91B49C296}" presName="Accent" presStyleLbl="node1" presStyleIdx="2" presStyleCnt="3"/>
      <dgm:spPr>
        <a:solidFill>
          <a:schemeClr val="accent4">
            <a:lumMod val="60000"/>
            <a:lumOff val="40000"/>
          </a:schemeClr>
        </a:solidFill>
        <a:scene3d>
          <a:camera prst="orthographicFront"/>
          <a:lightRig rig="threePt" dir="t"/>
        </a:scene3d>
        <a:sp3d>
          <a:bevelT w="114300" prst="artDeco"/>
        </a:sp3d>
      </dgm:spPr>
      <dgm:t>
        <a:bodyPr/>
        <a:lstStyle/>
        <a:p>
          <a:pPr rtl="1"/>
          <a:endParaRPr lang="he-IL"/>
        </a:p>
      </dgm:t>
    </dgm:pt>
    <dgm:pt modelId="{62F8AA45-C217-4FC5-A54A-2131B111518B}" type="pres">
      <dgm:prSet presAssocID="{698F1CE3-44D5-4B3E-8F0C-ECE91B49C296}" presName="Parent3" presStyleLbl="revTx" presStyleIdx="2" presStyleCnt="3">
        <dgm:presLayoutVars>
          <dgm:chMax val="1"/>
          <dgm:chPref val="1"/>
          <dgm:bulletEnabled val="1"/>
        </dgm:presLayoutVars>
      </dgm:prSet>
      <dgm:spPr/>
      <dgm:t>
        <a:bodyPr/>
        <a:lstStyle/>
        <a:p>
          <a:pPr rtl="1"/>
          <a:endParaRPr lang="he-IL"/>
        </a:p>
      </dgm:t>
    </dgm:pt>
  </dgm:ptLst>
  <dgm:cxnLst>
    <dgm:cxn modelId="{141F6A35-CF26-470F-9BFC-6D22B31BC5A2}" type="presOf" srcId="{698F1CE3-44D5-4B3E-8F0C-ECE91B49C296}" destId="{62F8AA45-C217-4FC5-A54A-2131B111518B}" srcOrd="0" destOrd="0" presId="urn:microsoft.com/office/officeart/2009/layout/CircleArrowProcess"/>
    <dgm:cxn modelId="{75C0F150-64F5-4E13-B9BF-C50135AE7D6A}" type="presOf" srcId="{B27F648A-58CE-4A4F-B1CB-6E7394CAE3BE}" destId="{1C67F34C-E5CA-439F-B155-EFA0CC2A5720}" srcOrd="0" destOrd="0" presId="urn:microsoft.com/office/officeart/2009/layout/CircleArrowProcess"/>
    <dgm:cxn modelId="{5521DF51-5A81-4733-B261-6DCCF992C28E}" type="presOf" srcId="{93871048-E5C0-4C71-BCD8-F2FF9A2FBFA1}" destId="{0FAB7FBC-A46F-4977-A715-A85DDCFB1D26}" srcOrd="0" destOrd="0" presId="urn:microsoft.com/office/officeart/2009/layout/CircleArrowProcess"/>
    <dgm:cxn modelId="{73E62169-1566-47D4-AD9E-51E83FA0A869}" type="presOf" srcId="{86B3B32F-EDDA-42C6-9F52-ECFD5990EEA8}" destId="{4D19CC7B-7EFA-4091-8F83-86CCD9BFF2CA}" srcOrd="0" destOrd="0" presId="urn:microsoft.com/office/officeart/2009/layout/CircleArrowProcess"/>
    <dgm:cxn modelId="{4A885214-E1F8-48BB-AD55-FB327045F7A4}" srcId="{93871048-E5C0-4C71-BCD8-F2FF9A2FBFA1}" destId="{B27F648A-58CE-4A4F-B1CB-6E7394CAE3BE}" srcOrd="1" destOrd="0" parTransId="{44175516-6038-4721-BABA-3CDA13587187}" sibTransId="{1BA25EB6-F44E-472D-9B73-4C1D606936DB}"/>
    <dgm:cxn modelId="{F9273586-7EF4-49D2-B59B-034F29D997B5}" srcId="{93871048-E5C0-4C71-BCD8-F2FF9A2FBFA1}" destId="{86B3B32F-EDDA-42C6-9F52-ECFD5990EEA8}" srcOrd="0" destOrd="0" parTransId="{29C88CE7-4B62-49FD-9334-9B57D5AE9A17}" sibTransId="{95E8EB92-9919-49AD-9EA8-667CF846334F}"/>
    <dgm:cxn modelId="{18027208-22FE-431F-BC9F-FCBD257A4502}" srcId="{93871048-E5C0-4C71-BCD8-F2FF9A2FBFA1}" destId="{698F1CE3-44D5-4B3E-8F0C-ECE91B49C296}" srcOrd="2" destOrd="0" parTransId="{56B3EF7F-CD91-4E36-8291-D5E705AF25CD}" sibTransId="{4C1BD25D-7FAB-4F8D-87C2-CD411BD294BE}"/>
    <dgm:cxn modelId="{8B842D80-DE45-46D0-AA68-424E6908821A}" type="presParOf" srcId="{0FAB7FBC-A46F-4977-A715-A85DDCFB1D26}" destId="{9746D94D-4BBE-4CFC-820C-98A72528813A}" srcOrd="0" destOrd="0" presId="urn:microsoft.com/office/officeart/2009/layout/CircleArrowProcess"/>
    <dgm:cxn modelId="{490C7893-7BA4-4EA7-8B3A-F98D04149512}" type="presParOf" srcId="{9746D94D-4BBE-4CFC-820C-98A72528813A}" destId="{A59C3FC8-1CAD-4EA5-A483-E295D8FEE5FC}" srcOrd="0" destOrd="0" presId="urn:microsoft.com/office/officeart/2009/layout/CircleArrowProcess"/>
    <dgm:cxn modelId="{41892093-DF42-4424-BD6E-C348BFA61D4D}" type="presParOf" srcId="{0FAB7FBC-A46F-4977-A715-A85DDCFB1D26}" destId="{4D19CC7B-7EFA-4091-8F83-86CCD9BFF2CA}" srcOrd="1" destOrd="0" presId="urn:microsoft.com/office/officeart/2009/layout/CircleArrowProcess"/>
    <dgm:cxn modelId="{E848FBAA-E9B1-47EA-BFD4-0D5374F11DEB}" type="presParOf" srcId="{0FAB7FBC-A46F-4977-A715-A85DDCFB1D26}" destId="{6D549236-B132-4E8A-80FA-F7D8E8BFB9C4}" srcOrd="2" destOrd="0" presId="urn:microsoft.com/office/officeart/2009/layout/CircleArrowProcess"/>
    <dgm:cxn modelId="{240F08AF-445F-43AB-948E-AB3B33A31E33}" type="presParOf" srcId="{6D549236-B132-4E8A-80FA-F7D8E8BFB9C4}" destId="{1C70EDFC-143B-4C54-A037-61E6B54A07B8}" srcOrd="0" destOrd="0" presId="urn:microsoft.com/office/officeart/2009/layout/CircleArrowProcess"/>
    <dgm:cxn modelId="{F77612F9-E89E-4EE6-B746-EEA396BB5D8D}" type="presParOf" srcId="{0FAB7FBC-A46F-4977-A715-A85DDCFB1D26}" destId="{1C67F34C-E5CA-439F-B155-EFA0CC2A5720}" srcOrd="3" destOrd="0" presId="urn:microsoft.com/office/officeart/2009/layout/CircleArrowProcess"/>
    <dgm:cxn modelId="{C94490F9-A353-4BBC-A264-1B937EDAD795}" type="presParOf" srcId="{0FAB7FBC-A46F-4977-A715-A85DDCFB1D26}" destId="{663703DA-490F-4ECD-8C7E-471106A8F22C}" srcOrd="4" destOrd="0" presId="urn:microsoft.com/office/officeart/2009/layout/CircleArrowProcess"/>
    <dgm:cxn modelId="{8ED5FBB4-A11A-43B8-BA2D-8678F64D4DE2}" type="presParOf" srcId="{663703DA-490F-4ECD-8C7E-471106A8F22C}" destId="{A486A1A9-D1FA-4B06-AF83-9008DEB0C6AE}" srcOrd="0" destOrd="0" presId="urn:microsoft.com/office/officeart/2009/layout/CircleArrowProcess"/>
    <dgm:cxn modelId="{39A48B83-B26B-4651-A8C5-A6969D8D49C9}" type="presParOf" srcId="{0FAB7FBC-A46F-4977-A715-A85DDCFB1D26}" destId="{62F8AA45-C217-4FC5-A54A-2131B111518B}" srcOrd="5" destOrd="0" presId="urn:microsoft.com/office/officeart/2009/layout/CircleArrowProces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009177A-17D6-464F-8302-C7EF1684DC15}"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pPr rtl="1"/>
          <a:endParaRPr lang="he-IL"/>
        </a:p>
      </dgm:t>
    </dgm:pt>
    <dgm:pt modelId="{0E86FBDE-FB45-4F45-A874-14D6A3222F0C}">
      <dgm:prSet phldrT="[טקסט]" custT="1"/>
      <dgm:spPr>
        <a:solidFill>
          <a:schemeClr val="tx2"/>
        </a:solidFill>
        <a:scene3d>
          <a:camera prst="orthographicFront"/>
          <a:lightRig rig="threePt" dir="t"/>
        </a:scene3d>
        <a:sp3d>
          <a:bevelT prst="angle"/>
        </a:sp3d>
      </dgm:spPr>
      <dgm:t>
        <a:bodyPr/>
        <a:lstStyle/>
        <a:p>
          <a:pPr rtl="1"/>
          <a:r>
            <a:rPr lang="he-IL" sz="2400" b="1" dirty="0" smtClean="0">
              <a:solidFill>
                <a:schemeClr val="bg1"/>
              </a:solidFill>
            </a:rPr>
            <a:t>הערכת התלמיד</a:t>
          </a:r>
          <a:endParaRPr lang="he-IL" sz="2400" b="1" dirty="0">
            <a:solidFill>
              <a:schemeClr val="bg1"/>
            </a:solidFill>
          </a:endParaRPr>
        </a:p>
      </dgm:t>
    </dgm:pt>
    <dgm:pt modelId="{3B14C64B-2D07-431C-A374-2EEA4216641B}" type="parTrans" cxnId="{A715B780-7CE3-4A89-9187-DCF033447826}">
      <dgm:prSet/>
      <dgm:spPr/>
      <dgm:t>
        <a:bodyPr/>
        <a:lstStyle/>
        <a:p>
          <a:pPr rtl="1"/>
          <a:endParaRPr lang="he-IL"/>
        </a:p>
      </dgm:t>
    </dgm:pt>
    <dgm:pt modelId="{C3DD1116-8135-4DEE-BDF3-4ACB6EF10A9A}" type="sibTrans" cxnId="{A715B780-7CE3-4A89-9187-DCF033447826}">
      <dgm:prSet/>
      <dgm:spPr/>
      <dgm:t>
        <a:bodyPr/>
        <a:lstStyle/>
        <a:p>
          <a:pPr rtl="1"/>
          <a:endParaRPr lang="he-IL"/>
        </a:p>
      </dgm:t>
    </dgm:pt>
    <dgm:pt modelId="{035C1204-28E2-4261-B785-4FE92D9E41F5}">
      <dgm:prSet phldrT="[טקסט]"/>
      <dgm:spPr>
        <a:solidFill>
          <a:schemeClr val="accent6">
            <a:lumMod val="60000"/>
            <a:lumOff val="40000"/>
          </a:schemeClr>
        </a:solidFill>
        <a:scene3d>
          <a:camera prst="orthographicFront"/>
          <a:lightRig rig="threePt" dir="t"/>
        </a:scene3d>
        <a:sp3d>
          <a:bevelT prst="angle"/>
        </a:sp3d>
      </dgm:spPr>
      <dgm:t>
        <a:bodyPr/>
        <a:lstStyle/>
        <a:p>
          <a:pPr rtl="1"/>
          <a:r>
            <a:rPr lang="he-IL" b="1" dirty="0" smtClean="0">
              <a:solidFill>
                <a:schemeClr val="tx2"/>
              </a:solidFill>
            </a:rPr>
            <a:t>נוכחות</a:t>
          </a:r>
          <a:endParaRPr lang="he-IL" b="1" dirty="0">
            <a:solidFill>
              <a:schemeClr val="tx2"/>
            </a:solidFill>
          </a:endParaRPr>
        </a:p>
      </dgm:t>
    </dgm:pt>
    <dgm:pt modelId="{3764EAE1-0FA8-4CD0-BC08-7E55A50B0377}" type="parTrans" cxnId="{19736F96-87D2-4547-83FB-4D2BC62514AC}">
      <dgm:prSet/>
      <dgm:spPr/>
      <dgm:t>
        <a:bodyPr/>
        <a:lstStyle/>
        <a:p>
          <a:pPr rtl="1"/>
          <a:endParaRPr lang="he-IL"/>
        </a:p>
      </dgm:t>
    </dgm:pt>
    <dgm:pt modelId="{D3ED2D99-CCE2-4FB0-B015-FBB95A897C83}" type="sibTrans" cxnId="{19736F96-87D2-4547-83FB-4D2BC62514AC}">
      <dgm:prSet/>
      <dgm:spPr/>
      <dgm:t>
        <a:bodyPr/>
        <a:lstStyle/>
        <a:p>
          <a:pPr rtl="1"/>
          <a:endParaRPr lang="he-IL"/>
        </a:p>
      </dgm:t>
    </dgm:pt>
    <dgm:pt modelId="{9F2D834E-6F20-4260-A7A9-4145B2137DF7}">
      <dgm:prSet phldrT="[טקסט]"/>
      <dgm:spPr>
        <a:solidFill>
          <a:schemeClr val="tx2">
            <a:lumMod val="40000"/>
            <a:lumOff val="60000"/>
          </a:schemeClr>
        </a:solidFill>
        <a:scene3d>
          <a:camera prst="orthographicFront"/>
          <a:lightRig rig="threePt" dir="t"/>
        </a:scene3d>
        <a:sp3d>
          <a:bevelT prst="angle"/>
        </a:sp3d>
      </dgm:spPr>
      <dgm:t>
        <a:bodyPr/>
        <a:lstStyle/>
        <a:p>
          <a:pPr rtl="1"/>
          <a:r>
            <a:rPr lang="he-IL" b="1" dirty="0" smtClean="0">
              <a:solidFill>
                <a:schemeClr val="tx2"/>
              </a:solidFill>
            </a:rPr>
            <a:t>התמדה</a:t>
          </a:r>
          <a:endParaRPr lang="he-IL" b="1" dirty="0">
            <a:solidFill>
              <a:schemeClr val="tx2"/>
            </a:solidFill>
          </a:endParaRPr>
        </a:p>
      </dgm:t>
    </dgm:pt>
    <dgm:pt modelId="{A09602B5-FC79-4EB8-85A0-2C459DE33B24}" type="parTrans" cxnId="{EB715E07-2CFC-453C-9B99-EBBD2592918C}">
      <dgm:prSet/>
      <dgm:spPr/>
      <dgm:t>
        <a:bodyPr/>
        <a:lstStyle/>
        <a:p>
          <a:pPr rtl="1"/>
          <a:endParaRPr lang="he-IL"/>
        </a:p>
      </dgm:t>
    </dgm:pt>
    <dgm:pt modelId="{F6D06278-A721-4510-9CB5-29C1764650B0}" type="sibTrans" cxnId="{EB715E07-2CFC-453C-9B99-EBBD2592918C}">
      <dgm:prSet/>
      <dgm:spPr/>
      <dgm:t>
        <a:bodyPr/>
        <a:lstStyle/>
        <a:p>
          <a:pPr rtl="1"/>
          <a:endParaRPr lang="he-IL"/>
        </a:p>
      </dgm:t>
    </dgm:pt>
    <dgm:pt modelId="{F7F5F8BD-E72D-4DBC-BA10-C8679F32944A}">
      <dgm:prSet phldrT="[טקסט]"/>
      <dgm:spPr>
        <a:solidFill>
          <a:schemeClr val="accent4">
            <a:lumMod val="60000"/>
            <a:lumOff val="40000"/>
          </a:schemeClr>
        </a:solidFill>
        <a:scene3d>
          <a:camera prst="orthographicFront"/>
          <a:lightRig rig="threePt" dir="t"/>
        </a:scene3d>
        <a:sp3d>
          <a:bevelT prst="angle"/>
        </a:sp3d>
      </dgm:spPr>
      <dgm:t>
        <a:bodyPr/>
        <a:lstStyle/>
        <a:p>
          <a:pPr rtl="1"/>
          <a:r>
            <a:rPr lang="he-IL" b="1" dirty="0" smtClean="0">
              <a:solidFill>
                <a:schemeClr val="tx2"/>
              </a:solidFill>
            </a:rPr>
            <a:t>איכות הביצוע</a:t>
          </a:r>
          <a:endParaRPr lang="he-IL" b="1" dirty="0">
            <a:solidFill>
              <a:schemeClr val="tx2"/>
            </a:solidFill>
          </a:endParaRPr>
        </a:p>
      </dgm:t>
    </dgm:pt>
    <dgm:pt modelId="{3D6BAE50-B9F8-4E8E-A44D-A797F228C71E}" type="parTrans" cxnId="{B6C19A44-40DA-40F0-9B93-2F079C231B74}">
      <dgm:prSet/>
      <dgm:spPr/>
      <dgm:t>
        <a:bodyPr/>
        <a:lstStyle/>
        <a:p>
          <a:pPr rtl="1"/>
          <a:endParaRPr lang="he-IL"/>
        </a:p>
      </dgm:t>
    </dgm:pt>
    <dgm:pt modelId="{DDF71B27-2381-48CC-B88C-CB1EE8455D7B}" type="sibTrans" cxnId="{B6C19A44-40DA-40F0-9B93-2F079C231B74}">
      <dgm:prSet/>
      <dgm:spPr/>
      <dgm:t>
        <a:bodyPr/>
        <a:lstStyle/>
        <a:p>
          <a:pPr rtl="1"/>
          <a:endParaRPr lang="he-IL"/>
        </a:p>
      </dgm:t>
    </dgm:pt>
    <dgm:pt modelId="{4C4712E9-8F43-4261-9F53-284EE0947AB2}">
      <dgm:prSet phldrT="[טקסט]"/>
      <dgm:spPr>
        <a:solidFill>
          <a:srgbClr val="B8AF82"/>
        </a:solidFill>
        <a:scene3d>
          <a:camera prst="orthographicFront"/>
          <a:lightRig rig="threePt" dir="t"/>
        </a:scene3d>
        <a:sp3d>
          <a:bevelT prst="angle"/>
        </a:sp3d>
      </dgm:spPr>
      <dgm:t>
        <a:bodyPr/>
        <a:lstStyle/>
        <a:p>
          <a:pPr rtl="1"/>
          <a:r>
            <a:rPr lang="he-IL" b="1" dirty="0" smtClean="0">
              <a:solidFill>
                <a:schemeClr val="tx2"/>
              </a:solidFill>
            </a:rPr>
            <a:t>השתתפות בהכשרה</a:t>
          </a:r>
          <a:endParaRPr lang="he-IL" b="1" dirty="0">
            <a:solidFill>
              <a:schemeClr val="tx2"/>
            </a:solidFill>
          </a:endParaRPr>
        </a:p>
      </dgm:t>
    </dgm:pt>
    <dgm:pt modelId="{D873D2E9-2258-4130-8CC8-988E9DAFD136}" type="parTrans" cxnId="{35916898-C632-4169-A270-2568B11E2999}">
      <dgm:prSet/>
      <dgm:spPr/>
      <dgm:t>
        <a:bodyPr/>
        <a:lstStyle/>
        <a:p>
          <a:pPr rtl="1"/>
          <a:endParaRPr lang="he-IL"/>
        </a:p>
      </dgm:t>
    </dgm:pt>
    <dgm:pt modelId="{1027D332-FEC6-4B14-9755-29C0639B3062}" type="sibTrans" cxnId="{35916898-C632-4169-A270-2568B11E2999}">
      <dgm:prSet/>
      <dgm:spPr/>
      <dgm:t>
        <a:bodyPr/>
        <a:lstStyle/>
        <a:p>
          <a:pPr rtl="1"/>
          <a:endParaRPr lang="he-IL"/>
        </a:p>
      </dgm:t>
    </dgm:pt>
    <dgm:pt modelId="{37B27895-F35C-42DA-A0E5-EAF10F798D76}">
      <dgm:prSet phldrT="[טקסט]" custT="1"/>
      <dgm:spPr>
        <a:solidFill>
          <a:schemeClr val="accent2">
            <a:lumMod val="60000"/>
            <a:lumOff val="40000"/>
          </a:schemeClr>
        </a:solidFill>
        <a:scene3d>
          <a:camera prst="orthographicFront"/>
          <a:lightRig rig="threePt" dir="t"/>
        </a:scene3d>
        <a:sp3d>
          <a:bevelT prst="angle"/>
        </a:sp3d>
      </dgm:spPr>
      <dgm:t>
        <a:bodyPr/>
        <a:lstStyle/>
        <a:p>
          <a:pPr rtl="1"/>
          <a:r>
            <a:rPr lang="he-IL" sz="1600" b="1" dirty="0" smtClean="0">
              <a:solidFill>
                <a:schemeClr val="tx2"/>
              </a:solidFill>
            </a:rPr>
            <a:t>יומן מסע רפלקטיבי (בתום כל שנה)</a:t>
          </a:r>
          <a:endParaRPr lang="he-IL" sz="1600" b="1" dirty="0">
            <a:solidFill>
              <a:schemeClr val="tx2"/>
            </a:solidFill>
          </a:endParaRPr>
        </a:p>
      </dgm:t>
    </dgm:pt>
    <dgm:pt modelId="{19D063B1-D0BC-46B8-B6A7-9E1C55946243}" type="parTrans" cxnId="{B94BD7BA-F211-4FB7-B182-8A01BF2D67F0}">
      <dgm:prSet/>
      <dgm:spPr/>
      <dgm:t>
        <a:bodyPr/>
        <a:lstStyle/>
        <a:p>
          <a:pPr rtl="1"/>
          <a:endParaRPr lang="he-IL"/>
        </a:p>
      </dgm:t>
    </dgm:pt>
    <dgm:pt modelId="{61E7E726-DAD7-451B-89FC-E7982979BAEA}" type="sibTrans" cxnId="{B94BD7BA-F211-4FB7-B182-8A01BF2D67F0}">
      <dgm:prSet/>
      <dgm:spPr/>
      <dgm:t>
        <a:bodyPr/>
        <a:lstStyle/>
        <a:p>
          <a:pPr rtl="1"/>
          <a:endParaRPr lang="he-IL"/>
        </a:p>
      </dgm:t>
    </dgm:pt>
    <dgm:pt modelId="{FD6787F2-BE4D-4C03-89C3-030ED06C001D}">
      <dgm:prSet phldrT="[טקסט]"/>
      <dgm:spPr>
        <a:solidFill>
          <a:schemeClr val="accent5">
            <a:lumMod val="60000"/>
            <a:lumOff val="40000"/>
          </a:schemeClr>
        </a:solidFill>
        <a:scene3d>
          <a:camera prst="orthographicFront"/>
          <a:lightRig rig="threePt" dir="t"/>
        </a:scene3d>
        <a:sp3d>
          <a:bevelT prst="angle"/>
        </a:sp3d>
      </dgm:spPr>
      <dgm:t>
        <a:bodyPr/>
        <a:lstStyle/>
        <a:p>
          <a:pPr rtl="1"/>
          <a:r>
            <a:rPr lang="he-IL" b="1" dirty="0" smtClean="0">
              <a:solidFill>
                <a:schemeClr val="tx2"/>
              </a:solidFill>
            </a:rPr>
            <a:t>עבודת חקר יישומית (אופציה)</a:t>
          </a:r>
          <a:endParaRPr lang="he-IL" b="1" dirty="0">
            <a:solidFill>
              <a:schemeClr val="tx2"/>
            </a:solidFill>
          </a:endParaRPr>
        </a:p>
      </dgm:t>
    </dgm:pt>
    <dgm:pt modelId="{89159692-051E-49E1-858E-221DC3F73861}" type="parTrans" cxnId="{0A99D9BA-23EE-447A-B20F-68232539CA71}">
      <dgm:prSet/>
      <dgm:spPr/>
      <dgm:t>
        <a:bodyPr/>
        <a:lstStyle/>
        <a:p>
          <a:pPr rtl="1"/>
          <a:endParaRPr lang="he-IL"/>
        </a:p>
      </dgm:t>
    </dgm:pt>
    <dgm:pt modelId="{623A15DC-7345-4D11-A6C1-CAF2E4245D73}" type="sibTrans" cxnId="{0A99D9BA-23EE-447A-B20F-68232539CA71}">
      <dgm:prSet/>
      <dgm:spPr/>
      <dgm:t>
        <a:bodyPr/>
        <a:lstStyle/>
        <a:p>
          <a:pPr rtl="1"/>
          <a:endParaRPr lang="he-IL"/>
        </a:p>
      </dgm:t>
    </dgm:pt>
    <dgm:pt modelId="{CAF6C196-02B6-4F82-B0D6-8EF2F683E4B8}" type="pres">
      <dgm:prSet presAssocID="{C009177A-17D6-464F-8302-C7EF1684DC15}" presName="Name0" presStyleCnt="0">
        <dgm:presLayoutVars>
          <dgm:chMax val="1"/>
          <dgm:chPref val="1"/>
          <dgm:dir/>
          <dgm:animOne val="branch"/>
          <dgm:animLvl val="lvl"/>
        </dgm:presLayoutVars>
      </dgm:prSet>
      <dgm:spPr/>
      <dgm:t>
        <a:bodyPr/>
        <a:lstStyle/>
        <a:p>
          <a:pPr rtl="1"/>
          <a:endParaRPr lang="he-IL"/>
        </a:p>
      </dgm:t>
    </dgm:pt>
    <dgm:pt modelId="{A7E748DC-0065-4A9D-A8C3-A236D442D177}" type="pres">
      <dgm:prSet presAssocID="{0E86FBDE-FB45-4F45-A874-14D6A3222F0C}" presName="Parent" presStyleLbl="node0" presStyleIdx="0" presStyleCnt="1">
        <dgm:presLayoutVars>
          <dgm:chMax val="6"/>
          <dgm:chPref val="6"/>
        </dgm:presLayoutVars>
      </dgm:prSet>
      <dgm:spPr/>
      <dgm:t>
        <a:bodyPr/>
        <a:lstStyle/>
        <a:p>
          <a:pPr rtl="1"/>
          <a:endParaRPr lang="he-IL"/>
        </a:p>
      </dgm:t>
    </dgm:pt>
    <dgm:pt modelId="{0FD893C0-D836-4366-87BE-BE8DE45A80A9}" type="pres">
      <dgm:prSet presAssocID="{035C1204-28E2-4261-B785-4FE92D9E41F5}" presName="Accent1" presStyleCnt="0"/>
      <dgm:spPr/>
    </dgm:pt>
    <dgm:pt modelId="{F81FD995-CA28-47E9-9167-C3448559CA11}" type="pres">
      <dgm:prSet presAssocID="{035C1204-28E2-4261-B785-4FE92D9E41F5}" presName="Accent" presStyleLbl="bgShp" presStyleIdx="0" presStyleCnt="6"/>
      <dgm:spPr/>
    </dgm:pt>
    <dgm:pt modelId="{FA87A70C-78B8-41AC-9B44-955986AD6965}" type="pres">
      <dgm:prSet presAssocID="{035C1204-28E2-4261-B785-4FE92D9E41F5}" presName="Child1" presStyleLbl="node1" presStyleIdx="0" presStyleCnt="6" custLinFactNeighborX="1451" custLinFactNeighborY="2017">
        <dgm:presLayoutVars>
          <dgm:chMax val="0"/>
          <dgm:chPref val="0"/>
          <dgm:bulletEnabled val="1"/>
        </dgm:presLayoutVars>
      </dgm:prSet>
      <dgm:spPr/>
      <dgm:t>
        <a:bodyPr/>
        <a:lstStyle/>
        <a:p>
          <a:pPr rtl="1"/>
          <a:endParaRPr lang="he-IL"/>
        </a:p>
      </dgm:t>
    </dgm:pt>
    <dgm:pt modelId="{3CE5732D-5BFA-454E-892A-E5137C8ED616}" type="pres">
      <dgm:prSet presAssocID="{9F2D834E-6F20-4260-A7A9-4145B2137DF7}" presName="Accent2" presStyleCnt="0"/>
      <dgm:spPr/>
    </dgm:pt>
    <dgm:pt modelId="{55C4CEBD-985D-463F-8B1C-9548454744C5}" type="pres">
      <dgm:prSet presAssocID="{9F2D834E-6F20-4260-A7A9-4145B2137DF7}" presName="Accent" presStyleLbl="bgShp" presStyleIdx="1" presStyleCnt="6"/>
      <dgm:spPr/>
    </dgm:pt>
    <dgm:pt modelId="{C384CC02-1E90-4E3D-B269-9D27CA8D2E46}" type="pres">
      <dgm:prSet presAssocID="{9F2D834E-6F20-4260-A7A9-4145B2137DF7}" presName="Child2" presStyleLbl="node1" presStyleIdx="1" presStyleCnt="6">
        <dgm:presLayoutVars>
          <dgm:chMax val="0"/>
          <dgm:chPref val="0"/>
          <dgm:bulletEnabled val="1"/>
        </dgm:presLayoutVars>
      </dgm:prSet>
      <dgm:spPr/>
      <dgm:t>
        <a:bodyPr/>
        <a:lstStyle/>
        <a:p>
          <a:pPr rtl="1"/>
          <a:endParaRPr lang="he-IL"/>
        </a:p>
      </dgm:t>
    </dgm:pt>
    <dgm:pt modelId="{229EB657-F5E4-429C-B6DA-BD233AD21D9E}" type="pres">
      <dgm:prSet presAssocID="{F7F5F8BD-E72D-4DBC-BA10-C8679F32944A}" presName="Accent3" presStyleCnt="0"/>
      <dgm:spPr/>
    </dgm:pt>
    <dgm:pt modelId="{BA12DA5F-0571-4603-8676-C70DC618CEA0}" type="pres">
      <dgm:prSet presAssocID="{F7F5F8BD-E72D-4DBC-BA10-C8679F32944A}" presName="Accent" presStyleLbl="bgShp" presStyleIdx="2" presStyleCnt="6"/>
      <dgm:spPr/>
    </dgm:pt>
    <dgm:pt modelId="{9B49ACDC-3665-4B5E-B54C-DF0ECC59D2F1}" type="pres">
      <dgm:prSet presAssocID="{F7F5F8BD-E72D-4DBC-BA10-C8679F32944A}" presName="Child3" presStyleLbl="node1" presStyleIdx="2" presStyleCnt="6">
        <dgm:presLayoutVars>
          <dgm:chMax val="0"/>
          <dgm:chPref val="0"/>
          <dgm:bulletEnabled val="1"/>
        </dgm:presLayoutVars>
      </dgm:prSet>
      <dgm:spPr/>
      <dgm:t>
        <a:bodyPr/>
        <a:lstStyle/>
        <a:p>
          <a:pPr rtl="1"/>
          <a:endParaRPr lang="he-IL"/>
        </a:p>
      </dgm:t>
    </dgm:pt>
    <dgm:pt modelId="{C69F4953-F4C2-413F-B17C-1B48F9C2E03C}" type="pres">
      <dgm:prSet presAssocID="{4C4712E9-8F43-4261-9F53-284EE0947AB2}" presName="Accent4" presStyleCnt="0"/>
      <dgm:spPr/>
    </dgm:pt>
    <dgm:pt modelId="{F5B3E686-F8F7-4B36-9AE7-DE16CE9FA8F5}" type="pres">
      <dgm:prSet presAssocID="{4C4712E9-8F43-4261-9F53-284EE0947AB2}" presName="Accent" presStyleLbl="bgShp" presStyleIdx="3" presStyleCnt="6"/>
      <dgm:spPr/>
    </dgm:pt>
    <dgm:pt modelId="{8C0D46C5-DA12-47E4-BBB2-F4AA96F09DCF}" type="pres">
      <dgm:prSet presAssocID="{4C4712E9-8F43-4261-9F53-284EE0947AB2}" presName="Child4" presStyleLbl="node1" presStyleIdx="3" presStyleCnt="6">
        <dgm:presLayoutVars>
          <dgm:chMax val="0"/>
          <dgm:chPref val="0"/>
          <dgm:bulletEnabled val="1"/>
        </dgm:presLayoutVars>
      </dgm:prSet>
      <dgm:spPr/>
      <dgm:t>
        <a:bodyPr/>
        <a:lstStyle/>
        <a:p>
          <a:pPr rtl="1"/>
          <a:endParaRPr lang="he-IL"/>
        </a:p>
      </dgm:t>
    </dgm:pt>
    <dgm:pt modelId="{A3982D16-C433-4BDA-8EF7-3870FCF8951A}" type="pres">
      <dgm:prSet presAssocID="{37B27895-F35C-42DA-A0E5-EAF10F798D76}" presName="Accent5" presStyleCnt="0"/>
      <dgm:spPr/>
    </dgm:pt>
    <dgm:pt modelId="{6981D4E1-FDB3-4C9F-A55D-D95B948758F1}" type="pres">
      <dgm:prSet presAssocID="{37B27895-F35C-42DA-A0E5-EAF10F798D76}" presName="Accent" presStyleLbl="bgShp" presStyleIdx="4" presStyleCnt="6"/>
      <dgm:spPr/>
    </dgm:pt>
    <dgm:pt modelId="{7C4B0D1D-8E63-4FC2-8640-FE776A4B936B}" type="pres">
      <dgm:prSet presAssocID="{37B27895-F35C-42DA-A0E5-EAF10F798D76}" presName="Child5" presStyleLbl="node1" presStyleIdx="4" presStyleCnt="6">
        <dgm:presLayoutVars>
          <dgm:chMax val="0"/>
          <dgm:chPref val="0"/>
          <dgm:bulletEnabled val="1"/>
        </dgm:presLayoutVars>
      </dgm:prSet>
      <dgm:spPr/>
      <dgm:t>
        <a:bodyPr/>
        <a:lstStyle/>
        <a:p>
          <a:pPr rtl="1"/>
          <a:endParaRPr lang="he-IL"/>
        </a:p>
      </dgm:t>
    </dgm:pt>
    <dgm:pt modelId="{F79060C6-8A68-4CAD-93AA-49D9EB31E135}" type="pres">
      <dgm:prSet presAssocID="{FD6787F2-BE4D-4C03-89C3-030ED06C001D}" presName="Accent6" presStyleCnt="0"/>
      <dgm:spPr/>
    </dgm:pt>
    <dgm:pt modelId="{D11C258E-58C5-4C80-9E13-51B809C64D2E}" type="pres">
      <dgm:prSet presAssocID="{FD6787F2-BE4D-4C03-89C3-030ED06C001D}" presName="Accent" presStyleLbl="bgShp" presStyleIdx="5" presStyleCnt="6"/>
      <dgm:spPr/>
    </dgm:pt>
    <dgm:pt modelId="{2C98587D-5C1B-4F01-BE42-004977776EF4}" type="pres">
      <dgm:prSet presAssocID="{FD6787F2-BE4D-4C03-89C3-030ED06C001D}" presName="Child6" presStyleLbl="node1" presStyleIdx="5" presStyleCnt="6">
        <dgm:presLayoutVars>
          <dgm:chMax val="0"/>
          <dgm:chPref val="0"/>
          <dgm:bulletEnabled val="1"/>
        </dgm:presLayoutVars>
      </dgm:prSet>
      <dgm:spPr/>
      <dgm:t>
        <a:bodyPr/>
        <a:lstStyle/>
        <a:p>
          <a:pPr rtl="1"/>
          <a:endParaRPr lang="he-IL"/>
        </a:p>
      </dgm:t>
    </dgm:pt>
  </dgm:ptLst>
  <dgm:cxnLst>
    <dgm:cxn modelId="{BBFF9EC2-C205-4264-A675-921D291690EE}" type="presOf" srcId="{37B27895-F35C-42DA-A0E5-EAF10F798D76}" destId="{7C4B0D1D-8E63-4FC2-8640-FE776A4B936B}" srcOrd="0" destOrd="0" presId="urn:microsoft.com/office/officeart/2011/layout/HexagonRadial"/>
    <dgm:cxn modelId="{5C41C1BB-415E-4729-9BD1-AFEB07267183}" type="presOf" srcId="{9F2D834E-6F20-4260-A7A9-4145B2137DF7}" destId="{C384CC02-1E90-4E3D-B269-9D27CA8D2E46}" srcOrd="0" destOrd="0" presId="urn:microsoft.com/office/officeart/2011/layout/HexagonRadial"/>
    <dgm:cxn modelId="{83CA22EB-2710-436B-9872-2CD95BC8E0CA}" type="presOf" srcId="{FD6787F2-BE4D-4C03-89C3-030ED06C001D}" destId="{2C98587D-5C1B-4F01-BE42-004977776EF4}" srcOrd="0" destOrd="0" presId="urn:microsoft.com/office/officeart/2011/layout/HexagonRadial"/>
    <dgm:cxn modelId="{35916898-C632-4169-A270-2568B11E2999}" srcId="{0E86FBDE-FB45-4F45-A874-14D6A3222F0C}" destId="{4C4712E9-8F43-4261-9F53-284EE0947AB2}" srcOrd="3" destOrd="0" parTransId="{D873D2E9-2258-4130-8CC8-988E9DAFD136}" sibTransId="{1027D332-FEC6-4B14-9755-29C0639B3062}"/>
    <dgm:cxn modelId="{A715B780-7CE3-4A89-9187-DCF033447826}" srcId="{C009177A-17D6-464F-8302-C7EF1684DC15}" destId="{0E86FBDE-FB45-4F45-A874-14D6A3222F0C}" srcOrd="0" destOrd="0" parTransId="{3B14C64B-2D07-431C-A374-2EEA4216641B}" sibTransId="{C3DD1116-8135-4DEE-BDF3-4ACB6EF10A9A}"/>
    <dgm:cxn modelId="{19736F96-87D2-4547-83FB-4D2BC62514AC}" srcId="{0E86FBDE-FB45-4F45-A874-14D6A3222F0C}" destId="{035C1204-28E2-4261-B785-4FE92D9E41F5}" srcOrd="0" destOrd="0" parTransId="{3764EAE1-0FA8-4CD0-BC08-7E55A50B0377}" sibTransId="{D3ED2D99-CCE2-4FB0-B015-FBB95A897C83}"/>
    <dgm:cxn modelId="{064537F7-B761-4B4D-9039-937FE2BE8061}" type="presOf" srcId="{C009177A-17D6-464F-8302-C7EF1684DC15}" destId="{CAF6C196-02B6-4F82-B0D6-8EF2F683E4B8}" srcOrd="0" destOrd="0" presId="urn:microsoft.com/office/officeart/2011/layout/HexagonRadial"/>
    <dgm:cxn modelId="{B6C19A44-40DA-40F0-9B93-2F079C231B74}" srcId="{0E86FBDE-FB45-4F45-A874-14D6A3222F0C}" destId="{F7F5F8BD-E72D-4DBC-BA10-C8679F32944A}" srcOrd="2" destOrd="0" parTransId="{3D6BAE50-B9F8-4E8E-A44D-A797F228C71E}" sibTransId="{DDF71B27-2381-48CC-B88C-CB1EE8455D7B}"/>
    <dgm:cxn modelId="{ADDBD73B-2DE2-4B19-BDF9-FF0870620689}" type="presOf" srcId="{F7F5F8BD-E72D-4DBC-BA10-C8679F32944A}" destId="{9B49ACDC-3665-4B5E-B54C-DF0ECC59D2F1}" srcOrd="0" destOrd="0" presId="urn:microsoft.com/office/officeart/2011/layout/HexagonRadial"/>
    <dgm:cxn modelId="{EB715E07-2CFC-453C-9B99-EBBD2592918C}" srcId="{0E86FBDE-FB45-4F45-A874-14D6A3222F0C}" destId="{9F2D834E-6F20-4260-A7A9-4145B2137DF7}" srcOrd="1" destOrd="0" parTransId="{A09602B5-FC79-4EB8-85A0-2C459DE33B24}" sibTransId="{F6D06278-A721-4510-9CB5-29C1764650B0}"/>
    <dgm:cxn modelId="{0A99D9BA-23EE-447A-B20F-68232539CA71}" srcId="{0E86FBDE-FB45-4F45-A874-14D6A3222F0C}" destId="{FD6787F2-BE4D-4C03-89C3-030ED06C001D}" srcOrd="5" destOrd="0" parTransId="{89159692-051E-49E1-858E-221DC3F73861}" sibTransId="{623A15DC-7345-4D11-A6C1-CAF2E4245D73}"/>
    <dgm:cxn modelId="{462D2B6E-2D5F-42F3-A26E-8F2CA9315EBA}" type="presOf" srcId="{0E86FBDE-FB45-4F45-A874-14D6A3222F0C}" destId="{A7E748DC-0065-4A9D-A8C3-A236D442D177}" srcOrd="0" destOrd="0" presId="urn:microsoft.com/office/officeart/2011/layout/HexagonRadial"/>
    <dgm:cxn modelId="{D4A13C82-721D-4B38-B276-A9AE7A5DFB84}" type="presOf" srcId="{035C1204-28E2-4261-B785-4FE92D9E41F5}" destId="{FA87A70C-78B8-41AC-9B44-955986AD6965}" srcOrd="0" destOrd="0" presId="urn:microsoft.com/office/officeart/2011/layout/HexagonRadial"/>
    <dgm:cxn modelId="{80184ACF-9736-4F6C-A7EF-97C11F02981B}" type="presOf" srcId="{4C4712E9-8F43-4261-9F53-284EE0947AB2}" destId="{8C0D46C5-DA12-47E4-BBB2-F4AA96F09DCF}" srcOrd="0" destOrd="0" presId="urn:microsoft.com/office/officeart/2011/layout/HexagonRadial"/>
    <dgm:cxn modelId="{B94BD7BA-F211-4FB7-B182-8A01BF2D67F0}" srcId="{0E86FBDE-FB45-4F45-A874-14D6A3222F0C}" destId="{37B27895-F35C-42DA-A0E5-EAF10F798D76}" srcOrd="4" destOrd="0" parTransId="{19D063B1-D0BC-46B8-B6A7-9E1C55946243}" sibTransId="{61E7E726-DAD7-451B-89FC-E7982979BAEA}"/>
    <dgm:cxn modelId="{4C51BA09-C41F-48CD-A4E4-AF2E89D6E70E}" type="presParOf" srcId="{CAF6C196-02B6-4F82-B0D6-8EF2F683E4B8}" destId="{A7E748DC-0065-4A9D-A8C3-A236D442D177}" srcOrd="0" destOrd="0" presId="urn:microsoft.com/office/officeart/2011/layout/HexagonRadial"/>
    <dgm:cxn modelId="{3DCA5460-F5E7-4C66-87C4-65ED232B201C}" type="presParOf" srcId="{CAF6C196-02B6-4F82-B0D6-8EF2F683E4B8}" destId="{0FD893C0-D836-4366-87BE-BE8DE45A80A9}" srcOrd="1" destOrd="0" presId="urn:microsoft.com/office/officeart/2011/layout/HexagonRadial"/>
    <dgm:cxn modelId="{CC90217D-27FA-4340-954D-5CCD0A741AB7}" type="presParOf" srcId="{0FD893C0-D836-4366-87BE-BE8DE45A80A9}" destId="{F81FD995-CA28-47E9-9167-C3448559CA11}" srcOrd="0" destOrd="0" presId="urn:microsoft.com/office/officeart/2011/layout/HexagonRadial"/>
    <dgm:cxn modelId="{39689B5F-A5AE-42C4-BE58-365EE2B4A7E9}" type="presParOf" srcId="{CAF6C196-02B6-4F82-B0D6-8EF2F683E4B8}" destId="{FA87A70C-78B8-41AC-9B44-955986AD6965}" srcOrd="2" destOrd="0" presId="urn:microsoft.com/office/officeart/2011/layout/HexagonRadial"/>
    <dgm:cxn modelId="{1BAF12E0-33A0-4883-803F-BCFECF2F6D78}" type="presParOf" srcId="{CAF6C196-02B6-4F82-B0D6-8EF2F683E4B8}" destId="{3CE5732D-5BFA-454E-892A-E5137C8ED616}" srcOrd="3" destOrd="0" presId="urn:microsoft.com/office/officeart/2011/layout/HexagonRadial"/>
    <dgm:cxn modelId="{989F0F58-9F95-4148-AF93-4BD3F9967AA0}" type="presParOf" srcId="{3CE5732D-5BFA-454E-892A-E5137C8ED616}" destId="{55C4CEBD-985D-463F-8B1C-9548454744C5}" srcOrd="0" destOrd="0" presId="urn:microsoft.com/office/officeart/2011/layout/HexagonRadial"/>
    <dgm:cxn modelId="{A5AF647E-362C-4F3A-99CD-569C1BB002D1}" type="presParOf" srcId="{CAF6C196-02B6-4F82-B0D6-8EF2F683E4B8}" destId="{C384CC02-1E90-4E3D-B269-9D27CA8D2E46}" srcOrd="4" destOrd="0" presId="urn:microsoft.com/office/officeart/2011/layout/HexagonRadial"/>
    <dgm:cxn modelId="{21FCA296-618B-4427-A87F-1AEEAA99EDD0}" type="presParOf" srcId="{CAF6C196-02B6-4F82-B0D6-8EF2F683E4B8}" destId="{229EB657-F5E4-429C-B6DA-BD233AD21D9E}" srcOrd="5" destOrd="0" presId="urn:microsoft.com/office/officeart/2011/layout/HexagonRadial"/>
    <dgm:cxn modelId="{C3FCBBB3-39E8-49EE-9C5F-325EC0530008}" type="presParOf" srcId="{229EB657-F5E4-429C-B6DA-BD233AD21D9E}" destId="{BA12DA5F-0571-4603-8676-C70DC618CEA0}" srcOrd="0" destOrd="0" presId="urn:microsoft.com/office/officeart/2011/layout/HexagonRadial"/>
    <dgm:cxn modelId="{5BAFF16A-E832-4579-AAB2-1B5DB7383BB0}" type="presParOf" srcId="{CAF6C196-02B6-4F82-B0D6-8EF2F683E4B8}" destId="{9B49ACDC-3665-4B5E-B54C-DF0ECC59D2F1}" srcOrd="6" destOrd="0" presId="urn:microsoft.com/office/officeart/2011/layout/HexagonRadial"/>
    <dgm:cxn modelId="{18B2A0B4-7279-4628-846D-081868F5AEEF}" type="presParOf" srcId="{CAF6C196-02B6-4F82-B0D6-8EF2F683E4B8}" destId="{C69F4953-F4C2-413F-B17C-1B48F9C2E03C}" srcOrd="7" destOrd="0" presId="urn:microsoft.com/office/officeart/2011/layout/HexagonRadial"/>
    <dgm:cxn modelId="{05B6FCAA-DBEC-4A63-B1B0-C75EF42E0180}" type="presParOf" srcId="{C69F4953-F4C2-413F-B17C-1B48F9C2E03C}" destId="{F5B3E686-F8F7-4B36-9AE7-DE16CE9FA8F5}" srcOrd="0" destOrd="0" presId="urn:microsoft.com/office/officeart/2011/layout/HexagonRadial"/>
    <dgm:cxn modelId="{FED8DEFC-C7AA-4EE1-8929-A922F73F8EE2}" type="presParOf" srcId="{CAF6C196-02B6-4F82-B0D6-8EF2F683E4B8}" destId="{8C0D46C5-DA12-47E4-BBB2-F4AA96F09DCF}" srcOrd="8" destOrd="0" presId="urn:microsoft.com/office/officeart/2011/layout/HexagonRadial"/>
    <dgm:cxn modelId="{4E65FC57-DFA6-4C51-8FB0-E939CA11AF28}" type="presParOf" srcId="{CAF6C196-02B6-4F82-B0D6-8EF2F683E4B8}" destId="{A3982D16-C433-4BDA-8EF7-3870FCF8951A}" srcOrd="9" destOrd="0" presId="urn:microsoft.com/office/officeart/2011/layout/HexagonRadial"/>
    <dgm:cxn modelId="{94B3031C-85AF-41E3-A138-C448E76D5DCE}" type="presParOf" srcId="{A3982D16-C433-4BDA-8EF7-3870FCF8951A}" destId="{6981D4E1-FDB3-4C9F-A55D-D95B948758F1}" srcOrd="0" destOrd="0" presId="urn:microsoft.com/office/officeart/2011/layout/HexagonRadial"/>
    <dgm:cxn modelId="{B4BB9AEA-E4B4-40BB-BC7A-7ADAC63D16C6}" type="presParOf" srcId="{CAF6C196-02B6-4F82-B0D6-8EF2F683E4B8}" destId="{7C4B0D1D-8E63-4FC2-8640-FE776A4B936B}" srcOrd="10" destOrd="0" presId="urn:microsoft.com/office/officeart/2011/layout/HexagonRadial"/>
    <dgm:cxn modelId="{0BDCCF76-62B7-4EAF-B67B-93F907B0DE3C}" type="presParOf" srcId="{CAF6C196-02B6-4F82-B0D6-8EF2F683E4B8}" destId="{F79060C6-8A68-4CAD-93AA-49D9EB31E135}" srcOrd="11" destOrd="0" presId="urn:microsoft.com/office/officeart/2011/layout/HexagonRadial"/>
    <dgm:cxn modelId="{5CF191A1-1E37-42D0-8695-CA10B8E089A8}" type="presParOf" srcId="{F79060C6-8A68-4CAD-93AA-49D9EB31E135}" destId="{D11C258E-58C5-4C80-9E13-51B809C64D2E}" srcOrd="0" destOrd="0" presId="urn:microsoft.com/office/officeart/2011/layout/HexagonRadial"/>
    <dgm:cxn modelId="{A1BC3FD7-3E22-46FC-8392-725EF3BDE0A1}" type="presParOf" srcId="{CAF6C196-02B6-4F82-B0D6-8EF2F683E4B8}" destId="{2C98587D-5C1B-4F01-BE42-004977776EF4}"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8539006-2068-4A48-A829-52547E590C21}" type="doc">
      <dgm:prSet loTypeId="urn:microsoft.com/office/officeart/2005/8/layout/default#1" loCatId="list" qsTypeId="urn:microsoft.com/office/officeart/2005/8/quickstyle/simple1" qsCatId="simple" csTypeId="urn:microsoft.com/office/officeart/2005/8/colors/accent1_2" csCatId="accent1" phldr="1"/>
      <dgm:spPr/>
      <dgm:t>
        <a:bodyPr/>
        <a:lstStyle/>
        <a:p>
          <a:pPr rtl="1"/>
          <a:endParaRPr lang="he-IL"/>
        </a:p>
      </dgm:t>
    </dgm:pt>
    <dgm:pt modelId="{C14A2379-3494-4B2D-BCCA-93E1968AE80F}">
      <dgm:prSet phldrT="[טקסט]"/>
      <dgm:spPr>
        <a:solidFill>
          <a:srgbClr val="D5D0B5"/>
        </a:solidFill>
        <a:scene3d>
          <a:camera prst="orthographicFront"/>
          <a:lightRig rig="threePt" dir="t"/>
        </a:scene3d>
        <a:sp3d>
          <a:bevelT/>
        </a:sp3d>
      </dgm:spPr>
      <dgm:t>
        <a:bodyPr/>
        <a:lstStyle/>
        <a:p>
          <a:pPr rtl="1"/>
          <a:r>
            <a:rPr lang="he-IL" b="1" dirty="0" smtClean="0">
              <a:solidFill>
                <a:schemeClr val="tx1"/>
              </a:solidFill>
            </a:rPr>
            <a:t>ליווי והדרכה של המבוגר החונך במקום ההתנסות</a:t>
          </a:r>
          <a:endParaRPr lang="he-IL" b="1" dirty="0">
            <a:solidFill>
              <a:schemeClr val="tx1"/>
            </a:solidFill>
          </a:endParaRPr>
        </a:p>
      </dgm:t>
    </dgm:pt>
    <dgm:pt modelId="{66BF9C37-FB25-49E1-BDE6-1C29A3641498}" type="parTrans" cxnId="{A10F5485-64FB-4A6C-BAF1-70E8F5E07B14}">
      <dgm:prSet/>
      <dgm:spPr/>
      <dgm:t>
        <a:bodyPr/>
        <a:lstStyle/>
        <a:p>
          <a:pPr rtl="1"/>
          <a:endParaRPr lang="he-IL"/>
        </a:p>
      </dgm:t>
    </dgm:pt>
    <dgm:pt modelId="{0A06E9C4-054C-4946-9090-4F49D20776E2}" type="sibTrans" cxnId="{A10F5485-64FB-4A6C-BAF1-70E8F5E07B14}">
      <dgm:prSet/>
      <dgm:spPr/>
      <dgm:t>
        <a:bodyPr/>
        <a:lstStyle/>
        <a:p>
          <a:pPr rtl="1"/>
          <a:endParaRPr lang="he-IL"/>
        </a:p>
      </dgm:t>
    </dgm:pt>
    <dgm:pt modelId="{A815C6F3-2715-4159-8B70-6A41099AFBA6}">
      <dgm:prSet phldrT="[טקסט]"/>
      <dgm:spPr>
        <a:solidFill>
          <a:schemeClr val="accent4">
            <a:lumMod val="60000"/>
            <a:lumOff val="40000"/>
          </a:schemeClr>
        </a:solidFill>
        <a:scene3d>
          <a:camera prst="orthographicFront"/>
          <a:lightRig rig="threePt" dir="t"/>
        </a:scene3d>
        <a:sp3d>
          <a:bevelT/>
        </a:sp3d>
      </dgm:spPr>
      <dgm:t>
        <a:bodyPr/>
        <a:lstStyle/>
        <a:p>
          <a:pPr rtl="1"/>
          <a:r>
            <a:rPr lang="he-IL" b="1" dirty="0" smtClean="0">
              <a:solidFill>
                <a:schemeClr val="tx1"/>
              </a:solidFill>
            </a:rPr>
            <a:t>ליווי רכזי המעורבות בביה"ס בשיבוץ התלמידים </a:t>
          </a:r>
          <a:endParaRPr lang="he-IL" dirty="0"/>
        </a:p>
      </dgm:t>
    </dgm:pt>
    <dgm:pt modelId="{9B78041F-DE72-4C59-A6DF-7B26B24B648C}" type="parTrans" cxnId="{00461EE1-22D5-49C2-A733-00BB21A064CC}">
      <dgm:prSet/>
      <dgm:spPr/>
      <dgm:t>
        <a:bodyPr/>
        <a:lstStyle/>
        <a:p>
          <a:pPr rtl="1"/>
          <a:endParaRPr lang="he-IL"/>
        </a:p>
      </dgm:t>
    </dgm:pt>
    <dgm:pt modelId="{E4E7ECF2-0913-4110-8404-A945364E0EDD}" type="sibTrans" cxnId="{00461EE1-22D5-49C2-A733-00BB21A064CC}">
      <dgm:prSet/>
      <dgm:spPr/>
      <dgm:t>
        <a:bodyPr/>
        <a:lstStyle/>
        <a:p>
          <a:pPr rtl="1"/>
          <a:endParaRPr lang="he-IL"/>
        </a:p>
      </dgm:t>
    </dgm:pt>
    <dgm:pt modelId="{A7554796-67D5-4092-9E6A-38E70F6EC3FC}">
      <dgm:prSet phldrT="[טקסט]"/>
      <dgm:spPr>
        <a:solidFill>
          <a:schemeClr val="accent1">
            <a:lumMod val="40000"/>
            <a:lumOff val="60000"/>
          </a:schemeClr>
        </a:solidFill>
        <a:scene3d>
          <a:camera prst="orthographicFront"/>
          <a:lightRig rig="threePt" dir="t"/>
        </a:scene3d>
        <a:sp3d>
          <a:bevelT/>
        </a:sp3d>
      </dgm:spPr>
      <dgm:t>
        <a:bodyPr/>
        <a:lstStyle/>
        <a:p>
          <a:pPr rtl="1"/>
          <a:r>
            <a:rPr lang="he-IL" b="1" dirty="0" smtClean="0">
              <a:solidFill>
                <a:schemeClr val="tx1"/>
              </a:solidFill>
            </a:rPr>
            <a:t>מיפוי ופיתוח מקומות ותפקידים להתנסות</a:t>
          </a:r>
          <a:endParaRPr lang="he-IL" dirty="0"/>
        </a:p>
      </dgm:t>
    </dgm:pt>
    <dgm:pt modelId="{FCE17355-6DCC-4F12-87AC-AF809C216450}" type="parTrans" cxnId="{4B50C42F-BDB9-4039-BA92-11B328CDBF00}">
      <dgm:prSet/>
      <dgm:spPr/>
      <dgm:t>
        <a:bodyPr/>
        <a:lstStyle/>
        <a:p>
          <a:pPr rtl="1"/>
          <a:endParaRPr lang="he-IL"/>
        </a:p>
      </dgm:t>
    </dgm:pt>
    <dgm:pt modelId="{F2337092-0E71-4F3B-9D8C-C47C03B64C21}" type="sibTrans" cxnId="{4B50C42F-BDB9-4039-BA92-11B328CDBF00}">
      <dgm:prSet/>
      <dgm:spPr/>
      <dgm:t>
        <a:bodyPr/>
        <a:lstStyle/>
        <a:p>
          <a:pPr rtl="1"/>
          <a:endParaRPr lang="he-IL"/>
        </a:p>
      </dgm:t>
    </dgm:pt>
    <dgm:pt modelId="{A5FA84DB-D936-4E8A-B49F-375B5E42E132}">
      <dgm:prSet/>
      <dgm:spPr>
        <a:solidFill>
          <a:srgbClr val="D5D0B5"/>
        </a:solidFill>
        <a:scene3d>
          <a:camera prst="orthographicFront"/>
          <a:lightRig rig="threePt" dir="t"/>
        </a:scene3d>
        <a:sp3d>
          <a:bevelT/>
        </a:sp3d>
      </dgm:spPr>
      <dgm:t>
        <a:bodyPr/>
        <a:lstStyle/>
        <a:p>
          <a:pPr rtl="1"/>
          <a:r>
            <a:rPr lang="he-IL" b="1" dirty="0" smtClean="0">
              <a:solidFill>
                <a:schemeClr val="tx1"/>
              </a:solidFill>
            </a:rPr>
            <a:t>קידום ומיצוב המעורבות החברתית  בסדר היום הרשותי</a:t>
          </a:r>
          <a:endParaRPr lang="he-IL" b="1" dirty="0">
            <a:solidFill>
              <a:schemeClr val="tx1"/>
            </a:solidFill>
          </a:endParaRPr>
        </a:p>
      </dgm:t>
    </dgm:pt>
    <dgm:pt modelId="{C35509AA-3EAF-4C3B-A164-9DCD45B8F452}" type="parTrans" cxnId="{16777E5C-2859-468B-8BFD-47AED2510F7F}">
      <dgm:prSet/>
      <dgm:spPr/>
      <dgm:t>
        <a:bodyPr/>
        <a:lstStyle/>
        <a:p>
          <a:pPr rtl="1"/>
          <a:endParaRPr lang="he-IL"/>
        </a:p>
      </dgm:t>
    </dgm:pt>
    <dgm:pt modelId="{9CC178F6-7175-4A6E-B742-6B643CBD06AB}" type="sibTrans" cxnId="{16777E5C-2859-468B-8BFD-47AED2510F7F}">
      <dgm:prSet/>
      <dgm:spPr/>
      <dgm:t>
        <a:bodyPr/>
        <a:lstStyle/>
        <a:p>
          <a:pPr rtl="1"/>
          <a:endParaRPr lang="he-IL"/>
        </a:p>
      </dgm:t>
    </dgm:pt>
    <dgm:pt modelId="{0E8B5974-29CF-4527-9902-89BCFEA2D7BC}">
      <dgm:prSet/>
      <dgm:spPr>
        <a:solidFill>
          <a:schemeClr val="accent1">
            <a:lumMod val="40000"/>
            <a:lumOff val="60000"/>
          </a:schemeClr>
        </a:solidFill>
        <a:scene3d>
          <a:camera prst="orthographicFront"/>
          <a:lightRig rig="threePt" dir="t"/>
        </a:scene3d>
        <a:sp3d>
          <a:bevelT/>
        </a:sp3d>
      </dgm:spPr>
      <dgm:t>
        <a:bodyPr/>
        <a:lstStyle/>
        <a:p>
          <a:pPr rtl="1"/>
          <a:r>
            <a:rPr lang="he-IL" b="1" dirty="0" smtClean="0">
              <a:solidFill>
                <a:schemeClr val="tx1"/>
              </a:solidFill>
            </a:rPr>
            <a:t>ניהול מערכת ממוחשבת לדיווח פעילות התלמידים</a:t>
          </a:r>
        </a:p>
      </dgm:t>
    </dgm:pt>
    <dgm:pt modelId="{E3B41979-12EE-4664-AC9D-E398290253F7}" type="parTrans" cxnId="{3DD725E8-B25A-4060-B632-082F8FD5F40F}">
      <dgm:prSet/>
      <dgm:spPr/>
      <dgm:t>
        <a:bodyPr/>
        <a:lstStyle/>
        <a:p>
          <a:pPr rtl="1"/>
          <a:endParaRPr lang="he-IL"/>
        </a:p>
      </dgm:t>
    </dgm:pt>
    <dgm:pt modelId="{7F9864AE-B863-4A62-81E0-FA796B070432}" type="sibTrans" cxnId="{3DD725E8-B25A-4060-B632-082F8FD5F40F}">
      <dgm:prSet/>
      <dgm:spPr/>
      <dgm:t>
        <a:bodyPr/>
        <a:lstStyle/>
        <a:p>
          <a:pPr rtl="1"/>
          <a:endParaRPr lang="he-IL"/>
        </a:p>
      </dgm:t>
    </dgm:pt>
    <dgm:pt modelId="{468DACA3-60C6-4F0F-B357-40795632E7D0}">
      <dgm:prSet/>
      <dgm:spPr>
        <a:solidFill>
          <a:schemeClr val="accent5">
            <a:lumMod val="60000"/>
            <a:lumOff val="40000"/>
          </a:schemeClr>
        </a:solidFill>
        <a:scene3d>
          <a:camera prst="orthographicFront"/>
          <a:lightRig rig="threePt" dir="t"/>
        </a:scene3d>
        <a:sp3d>
          <a:bevelT/>
        </a:sp3d>
      </dgm:spPr>
      <dgm:t>
        <a:bodyPr/>
        <a:lstStyle/>
        <a:p>
          <a:pPr rtl="1"/>
          <a:r>
            <a:rPr lang="he-IL" b="1" baseline="0" dirty="0" smtClean="0">
              <a:solidFill>
                <a:schemeClr val="tx1"/>
              </a:solidFill>
            </a:rPr>
            <a:t>יישום נוהל ההסדרה במקומות ההתנסות</a:t>
          </a:r>
          <a:endParaRPr lang="he-IL" b="1" dirty="0" smtClean="0">
            <a:solidFill>
              <a:schemeClr val="tx1"/>
            </a:solidFill>
          </a:endParaRPr>
        </a:p>
      </dgm:t>
    </dgm:pt>
    <dgm:pt modelId="{A7BC193D-9882-47ED-8DF1-15A34DB3B70A}" type="parTrans" cxnId="{3DC776FB-648B-461D-B409-83CF64FE2EC1}">
      <dgm:prSet/>
      <dgm:spPr/>
      <dgm:t>
        <a:bodyPr/>
        <a:lstStyle/>
        <a:p>
          <a:pPr rtl="1"/>
          <a:endParaRPr lang="he-IL"/>
        </a:p>
      </dgm:t>
    </dgm:pt>
    <dgm:pt modelId="{8FA9A89F-E448-4FB3-B1E9-AF38D8FBC04E}" type="sibTrans" cxnId="{3DC776FB-648B-461D-B409-83CF64FE2EC1}">
      <dgm:prSet/>
      <dgm:spPr/>
      <dgm:t>
        <a:bodyPr/>
        <a:lstStyle/>
        <a:p>
          <a:pPr rtl="1"/>
          <a:endParaRPr lang="he-IL"/>
        </a:p>
      </dgm:t>
    </dgm:pt>
    <dgm:pt modelId="{B668EBC5-E877-4EDD-94E7-047348A5B438}">
      <dgm:prSet/>
      <dgm:spPr>
        <a:solidFill>
          <a:schemeClr val="accent5">
            <a:lumMod val="60000"/>
            <a:lumOff val="40000"/>
          </a:schemeClr>
        </a:solidFill>
        <a:scene3d>
          <a:camera prst="orthographicFront"/>
          <a:lightRig rig="threePt" dir="t"/>
        </a:scene3d>
        <a:sp3d>
          <a:bevelT/>
        </a:sp3d>
      </dgm:spPr>
      <dgm:t>
        <a:bodyPr/>
        <a:lstStyle/>
        <a:p>
          <a:pPr rtl="1"/>
          <a:r>
            <a:rPr lang="he-IL" b="1" dirty="0" smtClean="0">
              <a:solidFill>
                <a:schemeClr val="tx1"/>
              </a:solidFill>
            </a:rPr>
            <a:t>הכנת תכנית עבודה שנתית בשת"פ עם ביה"ס וגורמים בקהילה</a:t>
          </a:r>
        </a:p>
      </dgm:t>
    </dgm:pt>
    <dgm:pt modelId="{5173F8D4-7CCE-44D5-BF1B-A8B8B0E9CAE1}" type="parTrans" cxnId="{37F54FE6-C25E-431F-95A7-13A6F5555A58}">
      <dgm:prSet/>
      <dgm:spPr/>
      <dgm:t>
        <a:bodyPr/>
        <a:lstStyle/>
        <a:p>
          <a:pPr rtl="1"/>
          <a:endParaRPr lang="he-IL"/>
        </a:p>
      </dgm:t>
    </dgm:pt>
    <dgm:pt modelId="{04D25EC1-3739-4309-9096-7A30FBB4F509}" type="sibTrans" cxnId="{37F54FE6-C25E-431F-95A7-13A6F5555A58}">
      <dgm:prSet/>
      <dgm:spPr/>
      <dgm:t>
        <a:bodyPr/>
        <a:lstStyle/>
        <a:p>
          <a:pPr rtl="1"/>
          <a:endParaRPr lang="he-IL"/>
        </a:p>
      </dgm:t>
    </dgm:pt>
    <dgm:pt modelId="{367F5416-E1A9-44E1-9349-4D5839D3BFAE}" type="pres">
      <dgm:prSet presAssocID="{E8539006-2068-4A48-A829-52547E590C21}" presName="diagram" presStyleCnt="0">
        <dgm:presLayoutVars>
          <dgm:dir/>
          <dgm:resizeHandles val="exact"/>
        </dgm:presLayoutVars>
      </dgm:prSet>
      <dgm:spPr/>
      <dgm:t>
        <a:bodyPr/>
        <a:lstStyle/>
        <a:p>
          <a:pPr rtl="1"/>
          <a:endParaRPr lang="he-IL"/>
        </a:p>
      </dgm:t>
    </dgm:pt>
    <dgm:pt modelId="{A733EEDE-65D6-4AFC-B694-3848E2C71ADD}" type="pres">
      <dgm:prSet presAssocID="{0E8B5974-29CF-4527-9902-89BCFEA2D7BC}" presName="node" presStyleLbl="node1" presStyleIdx="0" presStyleCnt="7">
        <dgm:presLayoutVars>
          <dgm:bulletEnabled val="1"/>
        </dgm:presLayoutVars>
      </dgm:prSet>
      <dgm:spPr/>
      <dgm:t>
        <a:bodyPr/>
        <a:lstStyle/>
        <a:p>
          <a:pPr rtl="1"/>
          <a:endParaRPr lang="he-IL"/>
        </a:p>
      </dgm:t>
    </dgm:pt>
    <dgm:pt modelId="{8F3DF0EE-9F65-4254-92E8-AFC1ADFC0B85}" type="pres">
      <dgm:prSet presAssocID="{7F9864AE-B863-4A62-81E0-FA796B070432}" presName="sibTrans" presStyleCnt="0"/>
      <dgm:spPr/>
    </dgm:pt>
    <dgm:pt modelId="{FE1A5D16-1FB1-419F-9892-5D2826AB4912}" type="pres">
      <dgm:prSet presAssocID="{A815C6F3-2715-4159-8B70-6A41099AFBA6}" presName="node" presStyleLbl="node1" presStyleIdx="1" presStyleCnt="7">
        <dgm:presLayoutVars>
          <dgm:bulletEnabled val="1"/>
        </dgm:presLayoutVars>
      </dgm:prSet>
      <dgm:spPr/>
      <dgm:t>
        <a:bodyPr/>
        <a:lstStyle/>
        <a:p>
          <a:pPr rtl="1"/>
          <a:endParaRPr lang="he-IL"/>
        </a:p>
      </dgm:t>
    </dgm:pt>
    <dgm:pt modelId="{49DE9C5B-3F13-4DDC-BC00-A043D2B56EFA}" type="pres">
      <dgm:prSet presAssocID="{E4E7ECF2-0913-4110-8404-A945364E0EDD}" presName="sibTrans" presStyleCnt="0"/>
      <dgm:spPr/>
    </dgm:pt>
    <dgm:pt modelId="{3801B873-AF98-42A6-86D1-3733D9CC6842}" type="pres">
      <dgm:prSet presAssocID="{468DACA3-60C6-4F0F-B357-40795632E7D0}" presName="node" presStyleLbl="node1" presStyleIdx="2" presStyleCnt="7">
        <dgm:presLayoutVars>
          <dgm:bulletEnabled val="1"/>
        </dgm:presLayoutVars>
      </dgm:prSet>
      <dgm:spPr/>
      <dgm:t>
        <a:bodyPr/>
        <a:lstStyle/>
        <a:p>
          <a:pPr rtl="1"/>
          <a:endParaRPr lang="he-IL"/>
        </a:p>
      </dgm:t>
    </dgm:pt>
    <dgm:pt modelId="{A1BE52D6-0902-4C51-8CBE-A90193276883}" type="pres">
      <dgm:prSet presAssocID="{8FA9A89F-E448-4FB3-B1E9-AF38D8FBC04E}" presName="sibTrans" presStyleCnt="0"/>
      <dgm:spPr/>
    </dgm:pt>
    <dgm:pt modelId="{3D9BB911-B37C-4CB9-8E7C-04B5E719C851}" type="pres">
      <dgm:prSet presAssocID="{A5FA84DB-D936-4E8A-B49F-375B5E42E132}" presName="node" presStyleLbl="node1" presStyleIdx="3" presStyleCnt="7">
        <dgm:presLayoutVars>
          <dgm:bulletEnabled val="1"/>
        </dgm:presLayoutVars>
      </dgm:prSet>
      <dgm:spPr/>
      <dgm:t>
        <a:bodyPr/>
        <a:lstStyle/>
        <a:p>
          <a:pPr rtl="1"/>
          <a:endParaRPr lang="he-IL"/>
        </a:p>
      </dgm:t>
    </dgm:pt>
    <dgm:pt modelId="{74A8EBDA-0C01-41B1-AD5A-A024681202E9}" type="pres">
      <dgm:prSet presAssocID="{9CC178F6-7175-4A6E-B742-6B643CBD06AB}" presName="sibTrans" presStyleCnt="0"/>
      <dgm:spPr/>
    </dgm:pt>
    <dgm:pt modelId="{48021238-638B-46D4-90CE-BDA0344E5F08}" type="pres">
      <dgm:prSet presAssocID="{A7554796-67D5-4092-9E6A-38E70F6EC3FC}" presName="node" presStyleLbl="node1" presStyleIdx="4" presStyleCnt="7">
        <dgm:presLayoutVars>
          <dgm:bulletEnabled val="1"/>
        </dgm:presLayoutVars>
      </dgm:prSet>
      <dgm:spPr/>
      <dgm:t>
        <a:bodyPr/>
        <a:lstStyle/>
        <a:p>
          <a:pPr rtl="1"/>
          <a:endParaRPr lang="he-IL"/>
        </a:p>
      </dgm:t>
    </dgm:pt>
    <dgm:pt modelId="{AB40F167-4DDB-4DDC-869A-7489ADA29FD5}" type="pres">
      <dgm:prSet presAssocID="{F2337092-0E71-4F3B-9D8C-C47C03B64C21}" presName="sibTrans" presStyleCnt="0"/>
      <dgm:spPr/>
    </dgm:pt>
    <dgm:pt modelId="{0D4BBD70-BB61-4C37-AB5D-C2BB336A36F1}" type="pres">
      <dgm:prSet presAssocID="{C14A2379-3494-4B2D-BCCA-93E1968AE80F}" presName="node" presStyleLbl="node1" presStyleIdx="5" presStyleCnt="7" custLinFactNeighborX="-410" custLinFactNeighborY="-4108">
        <dgm:presLayoutVars>
          <dgm:bulletEnabled val="1"/>
        </dgm:presLayoutVars>
      </dgm:prSet>
      <dgm:spPr/>
      <dgm:t>
        <a:bodyPr/>
        <a:lstStyle/>
        <a:p>
          <a:pPr rtl="1"/>
          <a:endParaRPr lang="he-IL"/>
        </a:p>
      </dgm:t>
    </dgm:pt>
    <dgm:pt modelId="{2FEB524F-A0FD-4A7C-BEF1-E274D3384769}" type="pres">
      <dgm:prSet presAssocID="{0A06E9C4-054C-4946-9090-4F49D20776E2}" presName="sibTrans" presStyleCnt="0"/>
      <dgm:spPr/>
    </dgm:pt>
    <dgm:pt modelId="{6EAD5E74-E85B-4ABA-8032-75E32FB48D0D}" type="pres">
      <dgm:prSet presAssocID="{B668EBC5-E877-4EDD-94E7-047348A5B438}" presName="node" presStyleLbl="node1" presStyleIdx="6" presStyleCnt="7">
        <dgm:presLayoutVars>
          <dgm:bulletEnabled val="1"/>
        </dgm:presLayoutVars>
      </dgm:prSet>
      <dgm:spPr/>
      <dgm:t>
        <a:bodyPr/>
        <a:lstStyle/>
        <a:p>
          <a:pPr rtl="1"/>
          <a:endParaRPr lang="he-IL"/>
        </a:p>
      </dgm:t>
    </dgm:pt>
  </dgm:ptLst>
  <dgm:cxnLst>
    <dgm:cxn modelId="{9C5B8579-3574-4A72-9A12-3D1845B69F7D}" type="presOf" srcId="{B668EBC5-E877-4EDD-94E7-047348A5B438}" destId="{6EAD5E74-E85B-4ABA-8032-75E32FB48D0D}" srcOrd="0" destOrd="0" presId="urn:microsoft.com/office/officeart/2005/8/layout/default#1"/>
    <dgm:cxn modelId="{37F54FE6-C25E-431F-95A7-13A6F5555A58}" srcId="{E8539006-2068-4A48-A829-52547E590C21}" destId="{B668EBC5-E877-4EDD-94E7-047348A5B438}" srcOrd="6" destOrd="0" parTransId="{5173F8D4-7CCE-44D5-BF1B-A8B8B0E9CAE1}" sibTransId="{04D25EC1-3739-4309-9096-7A30FBB4F509}"/>
    <dgm:cxn modelId="{16777E5C-2859-468B-8BFD-47AED2510F7F}" srcId="{E8539006-2068-4A48-A829-52547E590C21}" destId="{A5FA84DB-D936-4E8A-B49F-375B5E42E132}" srcOrd="3" destOrd="0" parTransId="{C35509AA-3EAF-4C3B-A164-9DCD45B8F452}" sibTransId="{9CC178F6-7175-4A6E-B742-6B643CBD06AB}"/>
    <dgm:cxn modelId="{3DD725E8-B25A-4060-B632-082F8FD5F40F}" srcId="{E8539006-2068-4A48-A829-52547E590C21}" destId="{0E8B5974-29CF-4527-9902-89BCFEA2D7BC}" srcOrd="0" destOrd="0" parTransId="{E3B41979-12EE-4664-AC9D-E398290253F7}" sibTransId="{7F9864AE-B863-4A62-81E0-FA796B070432}"/>
    <dgm:cxn modelId="{46527D6E-7191-4766-8D9A-215D1E3095B5}" type="presOf" srcId="{C14A2379-3494-4B2D-BCCA-93E1968AE80F}" destId="{0D4BBD70-BB61-4C37-AB5D-C2BB336A36F1}" srcOrd="0" destOrd="0" presId="urn:microsoft.com/office/officeart/2005/8/layout/default#1"/>
    <dgm:cxn modelId="{00461EE1-22D5-49C2-A733-00BB21A064CC}" srcId="{E8539006-2068-4A48-A829-52547E590C21}" destId="{A815C6F3-2715-4159-8B70-6A41099AFBA6}" srcOrd="1" destOrd="0" parTransId="{9B78041F-DE72-4C59-A6DF-7B26B24B648C}" sibTransId="{E4E7ECF2-0913-4110-8404-A945364E0EDD}"/>
    <dgm:cxn modelId="{4B50C42F-BDB9-4039-BA92-11B328CDBF00}" srcId="{E8539006-2068-4A48-A829-52547E590C21}" destId="{A7554796-67D5-4092-9E6A-38E70F6EC3FC}" srcOrd="4" destOrd="0" parTransId="{FCE17355-6DCC-4F12-87AC-AF809C216450}" sibTransId="{F2337092-0E71-4F3B-9D8C-C47C03B64C21}"/>
    <dgm:cxn modelId="{3DC776FB-648B-461D-B409-83CF64FE2EC1}" srcId="{E8539006-2068-4A48-A829-52547E590C21}" destId="{468DACA3-60C6-4F0F-B357-40795632E7D0}" srcOrd="2" destOrd="0" parTransId="{A7BC193D-9882-47ED-8DF1-15A34DB3B70A}" sibTransId="{8FA9A89F-E448-4FB3-B1E9-AF38D8FBC04E}"/>
    <dgm:cxn modelId="{E96EE133-F8C4-43CC-AB85-E23C1775AEE8}" type="presOf" srcId="{A5FA84DB-D936-4E8A-B49F-375B5E42E132}" destId="{3D9BB911-B37C-4CB9-8E7C-04B5E719C851}" srcOrd="0" destOrd="0" presId="urn:microsoft.com/office/officeart/2005/8/layout/default#1"/>
    <dgm:cxn modelId="{A10F5485-64FB-4A6C-BAF1-70E8F5E07B14}" srcId="{E8539006-2068-4A48-A829-52547E590C21}" destId="{C14A2379-3494-4B2D-BCCA-93E1968AE80F}" srcOrd="5" destOrd="0" parTransId="{66BF9C37-FB25-49E1-BDE6-1C29A3641498}" sibTransId="{0A06E9C4-054C-4946-9090-4F49D20776E2}"/>
    <dgm:cxn modelId="{A3DC6A12-E6CD-4B7C-9D27-E0F49B010931}" type="presOf" srcId="{468DACA3-60C6-4F0F-B357-40795632E7D0}" destId="{3801B873-AF98-42A6-86D1-3733D9CC6842}" srcOrd="0" destOrd="0" presId="urn:microsoft.com/office/officeart/2005/8/layout/default#1"/>
    <dgm:cxn modelId="{44DC36E6-9630-4E21-9A74-0D1323E1E544}" type="presOf" srcId="{A7554796-67D5-4092-9E6A-38E70F6EC3FC}" destId="{48021238-638B-46D4-90CE-BDA0344E5F08}" srcOrd="0" destOrd="0" presId="urn:microsoft.com/office/officeart/2005/8/layout/default#1"/>
    <dgm:cxn modelId="{B3FD76AC-B187-4EB8-92A8-E3682AA2338B}" type="presOf" srcId="{0E8B5974-29CF-4527-9902-89BCFEA2D7BC}" destId="{A733EEDE-65D6-4AFC-B694-3848E2C71ADD}" srcOrd="0" destOrd="0" presId="urn:microsoft.com/office/officeart/2005/8/layout/default#1"/>
    <dgm:cxn modelId="{0F8AD84D-A4C6-41BB-B9E8-1EDB70439802}" type="presOf" srcId="{E8539006-2068-4A48-A829-52547E590C21}" destId="{367F5416-E1A9-44E1-9349-4D5839D3BFAE}" srcOrd="0" destOrd="0" presId="urn:microsoft.com/office/officeart/2005/8/layout/default#1"/>
    <dgm:cxn modelId="{143D5A02-A998-4944-BF3E-26CCBEB1A88D}" type="presOf" srcId="{A815C6F3-2715-4159-8B70-6A41099AFBA6}" destId="{FE1A5D16-1FB1-419F-9892-5D2826AB4912}" srcOrd="0" destOrd="0" presId="urn:microsoft.com/office/officeart/2005/8/layout/default#1"/>
    <dgm:cxn modelId="{F691231C-A596-46AF-AD7C-97CD5244A46D}" type="presParOf" srcId="{367F5416-E1A9-44E1-9349-4D5839D3BFAE}" destId="{A733EEDE-65D6-4AFC-B694-3848E2C71ADD}" srcOrd="0" destOrd="0" presId="urn:microsoft.com/office/officeart/2005/8/layout/default#1"/>
    <dgm:cxn modelId="{1A19627B-3E75-4923-AD1C-D9F8D4A96388}" type="presParOf" srcId="{367F5416-E1A9-44E1-9349-4D5839D3BFAE}" destId="{8F3DF0EE-9F65-4254-92E8-AFC1ADFC0B85}" srcOrd="1" destOrd="0" presId="urn:microsoft.com/office/officeart/2005/8/layout/default#1"/>
    <dgm:cxn modelId="{4D63909A-A957-495D-9661-4CB059830B83}" type="presParOf" srcId="{367F5416-E1A9-44E1-9349-4D5839D3BFAE}" destId="{FE1A5D16-1FB1-419F-9892-5D2826AB4912}" srcOrd="2" destOrd="0" presId="urn:microsoft.com/office/officeart/2005/8/layout/default#1"/>
    <dgm:cxn modelId="{594C2915-91A6-40C9-BC85-4B737D6DF2E9}" type="presParOf" srcId="{367F5416-E1A9-44E1-9349-4D5839D3BFAE}" destId="{49DE9C5B-3F13-4DDC-BC00-A043D2B56EFA}" srcOrd="3" destOrd="0" presId="urn:microsoft.com/office/officeart/2005/8/layout/default#1"/>
    <dgm:cxn modelId="{BF28190B-39AA-48C3-84B6-183C749F0C83}" type="presParOf" srcId="{367F5416-E1A9-44E1-9349-4D5839D3BFAE}" destId="{3801B873-AF98-42A6-86D1-3733D9CC6842}" srcOrd="4" destOrd="0" presId="urn:microsoft.com/office/officeart/2005/8/layout/default#1"/>
    <dgm:cxn modelId="{51FDF5E4-472A-473E-95A5-C5E25FD87D22}" type="presParOf" srcId="{367F5416-E1A9-44E1-9349-4D5839D3BFAE}" destId="{A1BE52D6-0902-4C51-8CBE-A90193276883}" srcOrd="5" destOrd="0" presId="urn:microsoft.com/office/officeart/2005/8/layout/default#1"/>
    <dgm:cxn modelId="{F1577ADE-B3AA-4E7F-AA6A-07597BED1F52}" type="presParOf" srcId="{367F5416-E1A9-44E1-9349-4D5839D3BFAE}" destId="{3D9BB911-B37C-4CB9-8E7C-04B5E719C851}" srcOrd="6" destOrd="0" presId="urn:microsoft.com/office/officeart/2005/8/layout/default#1"/>
    <dgm:cxn modelId="{EB85E41F-3537-4065-B31C-BE158149186B}" type="presParOf" srcId="{367F5416-E1A9-44E1-9349-4D5839D3BFAE}" destId="{74A8EBDA-0C01-41B1-AD5A-A024681202E9}" srcOrd="7" destOrd="0" presId="urn:microsoft.com/office/officeart/2005/8/layout/default#1"/>
    <dgm:cxn modelId="{76860776-36FC-4522-BCBF-FBD5A223DA12}" type="presParOf" srcId="{367F5416-E1A9-44E1-9349-4D5839D3BFAE}" destId="{48021238-638B-46D4-90CE-BDA0344E5F08}" srcOrd="8" destOrd="0" presId="urn:microsoft.com/office/officeart/2005/8/layout/default#1"/>
    <dgm:cxn modelId="{35747463-74DF-47D7-8065-088D6BE1E8E2}" type="presParOf" srcId="{367F5416-E1A9-44E1-9349-4D5839D3BFAE}" destId="{AB40F167-4DDB-4DDC-869A-7489ADA29FD5}" srcOrd="9" destOrd="0" presId="urn:microsoft.com/office/officeart/2005/8/layout/default#1"/>
    <dgm:cxn modelId="{2737DFA5-8705-458B-A30B-BDC101E84970}" type="presParOf" srcId="{367F5416-E1A9-44E1-9349-4D5839D3BFAE}" destId="{0D4BBD70-BB61-4C37-AB5D-C2BB336A36F1}" srcOrd="10" destOrd="0" presId="urn:microsoft.com/office/officeart/2005/8/layout/default#1"/>
    <dgm:cxn modelId="{065FAAD7-EA38-4233-924F-B71F7C8AB34E}" type="presParOf" srcId="{367F5416-E1A9-44E1-9349-4D5839D3BFAE}" destId="{2FEB524F-A0FD-4A7C-BEF1-E274D3384769}" srcOrd="11" destOrd="0" presId="urn:microsoft.com/office/officeart/2005/8/layout/default#1"/>
    <dgm:cxn modelId="{8592B689-4987-445E-987C-AD248D391469}" type="presParOf" srcId="{367F5416-E1A9-44E1-9349-4D5839D3BFAE}" destId="{6EAD5E74-E85B-4ABA-8032-75E32FB48D0D}" srcOrd="1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E6E4F14-F2A4-4280-8D12-3B7E5996B2DD}"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pPr rtl="1"/>
          <a:endParaRPr lang="he-IL"/>
        </a:p>
      </dgm:t>
    </dgm:pt>
    <dgm:pt modelId="{ED5F9365-9692-4ACA-8523-E9A318D5EBF5}">
      <dgm:prSet phldrT="[טקסט]" custT="1"/>
      <dgm:spPr>
        <a:solidFill>
          <a:schemeClr val="accent5">
            <a:lumMod val="50000"/>
          </a:schemeClr>
        </a:solidFill>
        <a:scene3d>
          <a:camera prst="orthographicFront"/>
          <a:lightRig rig="threePt" dir="t"/>
        </a:scene3d>
        <a:sp3d>
          <a:bevelT/>
        </a:sp3d>
      </dgm:spPr>
      <dgm:t>
        <a:bodyPr/>
        <a:lstStyle/>
        <a:p>
          <a:pPr rtl="1"/>
          <a:r>
            <a:rPr lang="he-IL" sz="2800" b="1" dirty="0" smtClean="0">
              <a:solidFill>
                <a:schemeClr val="bg1"/>
              </a:solidFill>
            </a:rPr>
            <a:t>המורה החונך</a:t>
          </a:r>
        </a:p>
        <a:p>
          <a:pPr rtl="1"/>
          <a:r>
            <a:rPr lang="he-IL" sz="2000" b="1" dirty="0" smtClean="0">
              <a:solidFill>
                <a:schemeClr val="bg1"/>
              </a:solidFill>
            </a:rPr>
            <a:t>כל מורה מחנך או מורה מקצועי</a:t>
          </a:r>
          <a:endParaRPr lang="he-IL" sz="2000" b="1" dirty="0">
            <a:solidFill>
              <a:schemeClr val="bg1"/>
            </a:solidFill>
          </a:endParaRPr>
        </a:p>
      </dgm:t>
    </dgm:pt>
    <dgm:pt modelId="{53438E82-7B77-415C-AEFA-3A58967C172C}" type="parTrans" cxnId="{22CA4036-0404-4482-9EAF-3AF86224061D}">
      <dgm:prSet/>
      <dgm:spPr/>
      <dgm:t>
        <a:bodyPr/>
        <a:lstStyle/>
        <a:p>
          <a:pPr rtl="1"/>
          <a:endParaRPr lang="he-IL"/>
        </a:p>
      </dgm:t>
    </dgm:pt>
    <dgm:pt modelId="{D658830A-6880-480A-A696-2D50DBA144B2}" type="sibTrans" cxnId="{22CA4036-0404-4482-9EAF-3AF86224061D}">
      <dgm:prSet/>
      <dgm:spPr/>
      <dgm:t>
        <a:bodyPr/>
        <a:lstStyle/>
        <a:p>
          <a:pPr rtl="1"/>
          <a:endParaRPr lang="he-IL"/>
        </a:p>
      </dgm:t>
    </dgm:pt>
    <dgm:pt modelId="{A04F5546-85FA-4982-8267-D1C1B189E05B}">
      <dgm:prSet phldrT="[טקסט]" custT="1"/>
      <dgm:spPr>
        <a:solidFill>
          <a:schemeClr val="bg2">
            <a:lumMod val="90000"/>
          </a:schemeClr>
        </a:solidFill>
        <a:scene3d>
          <a:camera prst="orthographicFront"/>
          <a:lightRig rig="threePt" dir="t"/>
        </a:scene3d>
        <a:sp3d>
          <a:bevelT/>
        </a:sp3d>
      </dgm:spPr>
      <dgm:t>
        <a:bodyPr/>
        <a:lstStyle/>
        <a:p>
          <a:pPr rtl="1"/>
          <a:r>
            <a:rPr lang="he-IL" sz="2000" b="1" dirty="0" smtClean="0">
              <a:solidFill>
                <a:schemeClr val="tx1"/>
              </a:solidFill>
            </a:rPr>
            <a:t>בוחר בתפקיד</a:t>
          </a:r>
          <a:endParaRPr lang="he-IL" sz="2000" b="1" dirty="0">
            <a:solidFill>
              <a:schemeClr val="tx1"/>
            </a:solidFill>
          </a:endParaRPr>
        </a:p>
      </dgm:t>
    </dgm:pt>
    <dgm:pt modelId="{522829C7-EFBC-4D3F-A8A9-12C59CA56AED}" type="parTrans" cxnId="{B38A7341-3CC5-4CBB-B5EA-FB3FC3DC5C68}">
      <dgm:prSet/>
      <dgm:spPr/>
      <dgm:t>
        <a:bodyPr/>
        <a:lstStyle/>
        <a:p>
          <a:pPr rtl="1"/>
          <a:endParaRPr lang="he-IL"/>
        </a:p>
      </dgm:t>
    </dgm:pt>
    <dgm:pt modelId="{65073C1E-DA15-4205-89CA-BBDE687C959E}" type="sibTrans" cxnId="{B38A7341-3CC5-4CBB-B5EA-FB3FC3DC5C68}">
      <dgm:prSet/>
      <dgm:spPr/>
      <dgm:t>
        <a:bodyPr/>
        <a:lstStyle/>
        <a:p>
          <a:pPr rtl="1"/>
          <a:endParaRPr lang="he-IL"/>
        </a:p>
      </dgm:t>
    </dgm:pt>
    <dgm:pt modelId="{007FA1CB-C9F3-4A0C-AF16-D501E0C95564}">
      <dgm:prSet custT="1"/>
      <dgm:spPr>
        <a:solidFill>
          <a:schemeClr val="accent5">
            <a:lumMod val="60000"/>
            <a:lumOff val="40000"/>
          </a:schemeClr>
        </a:solidFill>
        <a:scene3d>
          <a:camera prst="orthographicFront"/>
          <a:lightRig rig="threePt" dir="t"/>
        </a:scene3d>
        <a:sp3d>
          <a:bevelT/>
        </a:sp3d>
      </dgm:spPr>
      <dgm:t>
        <a:bodyPr/>
        <a:lstStyle/>
        <a:p>
          <a:pPr rtl="1"/>
          <a:r>
            <a:rPr lang="he-IL" sz="2000" b="1" dirty="0" smtClean="0">
              <a:solidFill>
                <a:schemeClr val="tx1"/>
              </a:solidFill>
            </a:rPr>
            <a:t>מלווה קבוצה של 5 תלמידים</a:t>
          </a:r>
        </a:p>
      </dgm:t>
    </dgm:pt>
    <dgm:pt modelId="{2181AA10-72ED-4FE3-8201-A4C00806B2D8}" type="parTrans" cxnId="{C8093F90-00C0-4600-897A-91582E7066F6}">
      <dgm:prSet/>
      <dgm:spPr/>
      <dgm:t>
        <a:bodyPr/>
        <a:lstStyle/>
        <a:p>
          <a:pPr rtl="1"/>
          <a:endParaRPr lang="he-IL"/>
        </a:p>
      </dgm:t>
    </dgm:pt>
    <dgm:pt modelId="{BA146867-EDE2-42B0-82DE-57387C752A5A}" type="sibTrans" cxnId="{C8093F90-00C0-4600-897A-91582E7066F6}">
      <dgm:prSet/>
      <dgm:spPr/>
      <dgm:t>
        <a:bodyPr/>
        <a:lstStyle/>
        <a:p>
          <a:pPr rtl="1"/>
          <a:endParaRPr lang="he-IL"/>
        </a:p>
      </dgm:t>
    </dgm:pt>
    <dgm:pt modelId="{0C75078A-5393-4D7E-BFAC-9D2543DBF922}">
      <dgm:prSet custT="1"/>
      <dgm:spPr>
        <a:solidFill>
          <a:schemeClr val="bg2">
            <a:lumMod val="90000"/>
          </a:schemeClr>
        </a:solidFill>
        <a:scene3d>
          <a:camera prst="orthographicFront"/>
          <a:lightRig rig="threePt" dir="t"/>
        </a:scene3d>
        <a:sp3d>
          <a:bevelT/>
        </a:sp3d>
      </dgm:spPr>
      <dgm:t>
        <a:bodyPr/>
        <a:lstStyle/>
        <a:p>
          <a:pPr rtl="1"/>
          <a:r>
            <a:rPr lang="he-IL" sz="2000" b="1" dirty="0" smtClean="0">
              <a:solidFill>
                <a:schemeClr val="tx1"/>
              </a:solidFill>
            </a:rPr>
            <a:t>פועל במסגרת שעה פרטנית קבועה</a:t>
          </a:r>
        </a:p>
      </dgm:t>
    </dgm:pt>
    <dgm:pt modelId="{AFAEA1CF-0AB5-4407-B3C8-38270C962BAE}" type="parTrans" cxnId="{44826FEF-F8FF-4C51-A330-F95BE24893C8}">
      <dgm:prSet/>
      <dgm:spPr/>
      <dgm:t>
        <a:bodyPr/>
        <a:lstStyle/>
        <a:p>
          <a:pPr rtl="1"/>
          <a:endParaRPr lang="he-IL"/>
        </a:p>
      </dgm:t>
    </dgm:pt>
    <dgm:pt modelId="{9575F297-65FC-4B43-AC22-0B111836ECD4}" type="sibTrans" cxnId="{44826FEF-F8FF-4C51-A330-F95BE24893C8}">
      <dgm:prSet/>
      <dgm:spPr/>
      <dgm:t>
        <a:bodyPr/>
        <a:lstStyle/>
        <a:p>
          <a:pPr rtl="1"/>
          <a:endParaRPr lang="he-IL"/>
        </a:p>
      </dgm:t>
    </dgm:pt>
    <dgm:pt modelId="{8A50C12B-F800-4555-83C4-B9C5166AE3AD}">
      <dgm:prSet custT="1"/>
      <dgm:spPr>
        <a:solidFill>
          <a:schemeClr val="accent5">
            <a:lumMod val="60000"/>
            <a:lumOff val="40000"/>
          </a:schemeClr>
        </a:solidFill>
        <a:scene3d>
          <a:camera prst="orthographicFront"/>
          <a:lightRig rig="threePt" dir="t"/>
        </a:scene3d>
        <a:sp3d>
          <a:bevelT/>
        </a:sp3d>
      </dgm:spPr>
      <dgm:t>
        <a:bodyPr/>
        <a:lstStyle/>
        <a:p>
          <a:pPr rtl="1"/>
          <a:r>
            <a:rPr lang="he-IL" sz="2000" b="1" dirty="0" smtClean="0">
              <a:solidFill>
                <a:schemeClr val="tx1"/>
              </a:solidFill>
            </a:rPr>
            <a:t>מנחה את התלמידים לכתיבת יומן מסע/ עבודת סיכום</a:t>
          </a:r>
        </a:p>
      </dgm:t>
    </dgm:pt>
    <dgm:pt modelId="{9B5237A3-D83C-4065-B563-F2E3C8E51ABB}" type="parTrans" cxnId="{6964948D-B7A1-4A9D-B2EE-0A28722AFE67}">
      <dgm:prSet/>
      <dgm:spPr/>
      <dgm:t>
        <a:bodyPr/>
        <a:lstStyle/>
        <a:p>
          <a:pPr rtl="1"/>
          <a:endParaRPr lang="he-IL"/>
        </a:p>
      </dgm:t>
    </dgm:pt>
    <dgm:pt modelId="{45054040-41DB-489F-90F3-58D2733ADA6F}" type="sibTrans" cxnId="{6964948D-B7A1-4A9D-B2EE-0A28722AFE67}">
      <dgm:prSet/>
      <dgm:spPr/>
      <dgm:t>
        <a:bodyPr/>
        <a:lstStyle/>
        <a:p>
          <a:pPr rtl="1"/>
          <a:endParaRPr lang="he-IL"/>
        </a:p>
      </dgm:t>
    </dgm:pt>
    <dgm:pt modelId="{A6F9DB66-90A4-4F39-93D8-C1323BEAB12D}">
      <dgm:prSet custT="1"/>
      <dgm:spPr>
        <a:solidFill>
          <a:schemeClr val="accent4">
            <a:lumMod val="60000"/>
            <a:lumOff val="40000"/>
          </a:schemeClr>
        </a:solidFill>
        <a:scene3d>
          <a:camera prst="orthographicFront"/>
          <a:lightRig rig="threePt" dir="t"/>
        </a:scene3d>
        <a:sp3d>
          <a:bevelT/>
        </a:sp3d>
      </dgm:spPr>
      <dgm:t>
        <a:bodyPr/>
        <a:lstStyle/>
        <a:p>
          <a:pPr rtl="1"/>
          <a:r>
            <a:rPr lang="he-IL" sz="2000" b="1" dirty="0" smtClean="0">
              <a:solidFill>
                <a:schemeClr val="tx1"/>
              </a:solidFill>
            </a:rPr>
            <a:t>שותף בהערכת התלמידים</a:t>
          </a:r>
        </a:p>
      </dgm:t>
    </dgm:pt>
    <dgm:pt modelId="{3D5A5D6C-2BDD-494B-AE66-012B189030D1}" type="parTrans" cxnId="{1ED4E77A-8571-4846-B9DC-EFA0E4131CA6}">
      <dgm:prSet/>
      <dgm:spPr/>
      <dgm:t>
        <a:bodyPr/>
        <a:lstStyle/>
        <a:p>
          <a:pPr rtl="1"/>
          <a:endParaRPr lang="he-IL"/>
        </a:p>
      </dgm:t>
    </dgm:pt>
    <dgm:pt modelId="{03FB61A4-538B-4A6C-86AB-EF8C6FE3BAE5}" type="sibTrans" cxnId="{1ED4E77A-8571-4846-B9DC-EFA0E4131CA6}">
      <dgm:prSet/>
      <dgm:spPr/>
      <dgm:t>
        <a:bodyPr/>
        <a:lstStyle/>
        <a:p>
          <a:pPr rtl="1"/>
          <a:endParaRPr lang="he-IL"/>
        </a:p>
      </dgm:t>
    </dgm:pt>
    <dgm:pt modelId="{8C4CD716-744D-4B25-BE29-7C455B8B45AC}">
      <dgm:prSet custT="1"/>
      <dgm:spPr>
        <a:solidFill>
          <a:schemeClr val="accent4">
            <a:lumMod val="60000"/>
            <a:lumOff val="40000"/>
          </a:schemeClr>
        </a:solidFill>
        <a:scene3d>
          <a:camera prst="orthographicFront"/>
          <a:lightRig rig="threePt" dir="t"/>
        </a:scene3d>
        <a:sp3d>
          <a:bevelT/>
        </a:sp3d>
      </dgm:spPr>
      <dgm:t>
        <a:bodyPr/>
        <a:lstStyle/>
        <a:p>
          <a:pPr rtl="1"/>
          <a:r>
            <a:rPr lang="he-IL" sz="2000" b="1" dirty="0" smtClean="0">
              <a:solidFill>
                <a:schemeClr val="tx1"/>
              </a:solidFill>
            </a:rPr>
            <a:t>מקיים מפגש שבועי לליווי, תמיכה ושיח רפלקטיבי</a:t>
          </a:r>
        </a:p>
      </dgm:t>
    </dgm:pt>
    <dgm:pt modelId="{BAAF701B-6A24-4F0A-AF83-89D766238F1D}" type="parTrans" cxnId="{7367BE87-3967-4F55-9AA7-531769C91EBA}">
      <dgm:prSet/>
      <dgm:spPr/>
      <dgm:t>
        <a:bodyPr/>
        <a:lstStyle/>
        <a:p>
          <a:pPr rtl="1"/>
          <a:endParaRPr lang="he-IL"/>
        </a:p>
      </dgm:t>
    </dgm:pt>
    <dgm:pt modelId="{937CE0FE-FAC3-47C1-9721-FCDFC1C86FA4}" type="sibTrans" cxnId="{7367BE87-3967-4F55-9AA7-531769C91EBA}">
      <dgm:prSet/>
      <dgm:spPr/>
      <dgm:t>
        <a:bodyPr/>
        <a:lstStyle/>
        <a:p>
          <a:pPr rtl="1"/>
          <a:endParaRPr lang="he-IL"/>
        </a:p>
      </dgm:t>
    </dgm:pt>
    <dgm:pt modelId="{0D0CACCA-AF20-4CB7-99ED-DAABE9721CE3}" type="pres">
      <dgm:prSet presAssocID="{3E6E4F14-F2A4-4280-8D12-3B7E5996B2DD}" presName="Name0" presStyleCnt="0">
        <dgm:presLayoutVars>
          <dgm:chMax val="1"/>
          <dgm:chPref val="1"/>
          <dgm:dir/>
          <dgm:animOne val="branch"/>
          <dgm:animLvl val="lvl"/>
        </dgm:presLayoutVars>
      </dgm:prSet>
      <dgm:spPr/>
      <dgm:t>
        <a:bodyPr/>
        <a:lstStyle/>
        <a:p>
          <a:pPr rtl="1"/>
          <a:endParaRPr lang="he-IL"/>
        </a:p>
      </dgm:t>
    </dgm:pt>
    <dgm:pt modelId="{83F2C638-1603-4411-B070-7EB383C3CF04}" type="pres">
      <dgm:prSet presAssocID="{ED5F9365-9692-4ACA-8523-E9A318D5EBF5}" presName="Parent" presStyleLbl="node0" presStyleIdx="0" presStyleCnt="1">
        <dgm:presLayoutVars>
          <dgm:chMax val="6"/>
          <dgm:chPref val="6"/>
        </dgm:presLayoutVars>
      </dgm:prSet>
      <dgm:spPr/>
      <dgm:t>
        <a:bodyPr/>
        <a:lstStyle/>
        <a:p>
          <a:pPr rtl="1"/>
          <a:endParaRPr lang="he-IL"/>
        </a:p>
      </dgm:t>
    </dgm:pt>
    <dgm:pt modelId="{131BBB28-1F18-4840-AE5D-218F2F48BE18}" type="pres">
      <dgm:prSet presAssocID="{A04F5546-85FA-4982-8267-D1C1B189E05B}" presName="Accent1" presStyleCnt="0"/>
      <dgm:spPr>
        <a:scene3d>
          <a:camera prst="orthographicFront"/>
          <a:lightRig rig="threePt" dir="t"/>
        </a:scene3d>
        <a:sp3d>
          <a:bevelT/>
        </a:sp3d>
      </dgm:spPr>
    </dgm:pt>
    <dgm:pt modelId="{BC9FB121-D0A1-4254-8B36-468C697E31F1}" type="pres">
      <dgm:prSet presAssocID="{A04F5546-85FA-4982-8267-D1C1B189E05B}" presName="Accent" presStyleLbl="bgShp" presStyleIdx="0" presStyleCnt="6"/>
      <dgm:spPr>
        <a:scene3d>
          <a:camera prst="orthographicFront"/>
          <a:lightRig rig="threePt" dir="t"/>
        </a:scene3d>
        <a:sp3d>
          <a:bevelT/>
        </a:sp3d>
      </dgm:spPr>
    </dgm:pt>
    <dgm:pt modelId="{FF5BAEEB-79DE-4690-BE54-0871395E918A}" type="pres">
      <dgm:prSet presAssocID="{A04F5546-85FA-4982-8267-D1C1B189E05B}" presName="Child1" presStyleLbl="node1" presStyleIdx="0" presStyleCnt="6" custLinFactNeighborX="263">
        <dgm:presLayoutVars>
          <dgm:chMax val="0"/>
          <dgm:chPref val="0"/>
          <dgm:bulletEnabled val="1"/>
        </dgm:presLayoutVars>
      </dgm:prSet>
      <dgm:spPr/>
      <dgm:t>
        <a:bodyPr/>
        <a:lstStyle/>
        <a:p>
          <a:pPr rtl="1"/>
          <a:endParaRPr lang="he-IL"/>
        </a:p>
      </dgm:t>
    </dgm:pt>
    <dgm:pt modelId="{961E4471-A8D7-495A-A838-B86CC3A0BAF7}" type="pres">
      <dgm:prSet presAssocID="{007FA1CB-C9F3-4A0C-AF16-D501E0C95564}" presName="Accent2" presStyleCnt="0"/>
      <dgm:spPr>
        <a:scene3d>
          <a:camera prst="orthographicFront"/>
          <a:lightRig rig="threePt" dir="t"/>
        </a:scene3d>
        <a:sp3d>
          <a:bevelT/>
        </a:sp3d>
      </dgm:spPr>
    </dgm:pt>
    <dgm:pt modelId="{0B1A61DC-865C-45D5-9C6F-7CB3ECDD0BC1}" type="pres">
      <dgm:prSet presAssocID="{007FA1CB-C9F3-4A0C-AF16-D501E0C95564}" presName="Accent" presStyleLbl="bgShp" presStyleIdx="1" presStyleCnt="6"/>
      <dgm:spPr>
        <a:scene3d>
          <a:camera prst="orthographicFront"/>
          <a:lightRig rig="threePt" dir="t"/>
        </a:scene3d>
        <a:sp3d>
          <a:bevelT/>
        </a:sp3d>
      </dgm:spPr>
    </dgm:pt>
    <dgm:pt modelId="{72F29274-6840-4394-92C8-BE4F54EF7183}" type="pres">
      <dgm:prSet presAssocID="{007FA1CB-C9F3-4A0C-AF16-D501E0C95564}" presName="Child2" presStyleLbl="node1" presStyleIdx="1" presStyleCnt="6" custLinFactNeighborX="120" custLinFactNeighborY="-1024">
        <dgm:presLayoutVars>
          <dgm:chMax val="0"/>
          <dgm:chPref val="0"/>
          <dgm:bulletEnabled val="1"/>
        </dgm:presLayoutVars>
      </dgm:prSet>
      <dgm:spPr/>
      <dgm:t>
        <a:bodyPr/>
        <a:lstStyle/>
        <a:p>
          <a:pPr rtl="1"/>
          <a:endParaRPr lang="he-IL"/>
        </a:p>
      </dgm:t>
    </dgm:pt>
    <dgm:pt modelId="{151CFE04-BFCF-4B13-888F-0E7947F3A15C}" type="pres">
      <dgm:prSet presAssocID="{8C4CD716-744D-4B25-BE29-7C455B8B45AC}" presName="Accent3" presStyleCnt="0"/>
      <dgm:spPr/>
    </dgm:pt>
    <dgm:pt modelId="{926C3FA3-1017-4A22-95ED-B311FD2945BB}" type="pres">
      <dgm:prSet presAssocID="{8C4CD716-744D-4B25-BE29-7C455B8B45AC}" presName="Accent" presStyleLbl="bgShp" presStyleIdx="2" presStyleCnt="6"/>
      <dgm:spPr/>
    </dgm:pt>
    <dgm:pt modelId="{4628B61C-5E8B-4813-8BFC-26EE536DEAAC}" type="pres">
      <dgm:prSet presAssocID="{8C4CD716-744D-4B25-BE29-7C455B8B45AC}" presName="Child3" presStyleLbl="node1" presStyleIdx="2" presStyleCnt="6">
        <dgm:presLayoutVars>
          <dgm:chMax val="0"/>
          <dgm:chPref val="0"/>
          <dgm:bulletEnabled val="1"/>
        </dgm:presLayoutVars>
      </dgm:prSet>
      <dgm:spPr/>
      <dgm:t>
        <a:bodyPr/>
        <a:lstStyle/>
        <a:p>
          <a:pPr rtl="1"/>
          <a:endParaRPr lang="he-IL"/>
        </a:p>
      </dgm:t>
    </dgm:pt>
    <dgm:pt modelId="{BC1D7A8A-2E47-4666-B3CF-BD3F52A5329B}" type="pres">
      <dgm:prSet presAssocID="{0C75078A-5393-4D7E-BFAC-9D2543DBF922}" presName="Accent4" presStyleCnt="0"/>
      <dgm:spPr>
        <a:scene3d>
          <a:camera prst="orthographicFront"/>
          <a:lightRig rig="threePt" dir="t"/>
        </a:scene3d>
        <a:sp3d>
          <a:bevelT/>
        </a:sp3d>
      </dgm:spPr>
    </dgm:pt>
    <dgm:pt modelId="{B32CD954-E422-4AC1-80BE-E4FDD0B123AA}" type="pres">
      <dgm:prSet presAssocID="{0C75078A-5393-4D7E-BFAC-9D2543DBF922}" presName="Accent" presStyleLbl="bgShp" presStyleIdx="3" presStyleCnt="6"/>
      <dgm:spPr>
        <a:scene3d>
          <a:camera prst="orthographicFront"/>
          <a:lightRig rig="threePt" dir="t"/>
        </a:scene3d>
        <a:sp3d>
          <a:bevelT/>
        </a:sp3d>
      </dgm:spPr>
    </dgm:pt>
    <dgm:pt modelId="{B4FC5DA4-106F-453D-B53D-7D3F34A107A3}" type="pres">
      <dgm:prSet presAssocID="{0C75078A-5393-4D7E-BFAC-9D2543DBF922}" presName="Child4" presStyleLbl="node1" presStyleIdx="3" presStyleCnt="6" custLinFactNeighborX="1759" custLinFactNeighborY="-3186">
        <dgm:presLayoutVars>
          <dgm:chMax val="0"/>
          <dgm:chPref val="0"/>
          <dgm:bulletEnabled val="1"/>
        </dgm:presLayoutVars>
      </dgm:prSet>
      <dgm:spPr/>
      <dgm:t>
        <a:bodyPr/>
        <a:lstStyle/>
        <a:p>
          <a:pPr rtl="1"/>
          <a:endParaRPr lang="he-IL"/>
        </a:p>
      </dgm:t>
    </dgm:pt>
    <dgm:pt modelId="{2FB58CC8-D682-47D4-9179-60E65A01BEE0}" type="pres">
      <dgm:prSet presAssocID="{8A50C12B-F800-4555-83C4-B9C5166AE3AD}" presName="Accent5" presStyleCnt="0"/>
      <dgm:spPr>
        <a:scene3d>
          <a:camera prst="orthographicFront"/>
          <a:lightRig rig="threePt" dir="t"/>
        </a:scene3d>
        <a:sp3d>
          <a:bevelT/>
        </a:sp3d>
      </dgm:spPr>
    </dgm:pt>
    <dgm:pt modelId="{565BBBF6-C8D5-4409-8521-8E39C39919F8}" type="pres">
      <dgm:prSet presAssocID="{8A50C12B-F800-4555-83C4-B9C5166AE3AD}" presName="Accent" presStyleLbl="bgShp" presStyleIdx="4" presStyleCnt="6"/>
      <dgm:spPr>
        <a:scene3d>
          <a:camera prst="orthographicFront"/>
          <a:lightRig rig="threePt" dir="t"/>
        </a:scene3d>
        <a:sp3d>
          <a:bevelT/>
        </a:sp3d>
      </dgm:spPr>
    </dgm:pt>
    <dgm:pt modelId="{DFC83788-4CAF-4F8F-A5EB-F49B2D153AD4}" type="pres">
      <dgm:prSet presAssocID="{8A50C12B-F800-4555-83C4-B9C5166AE3AD}" presName="Child5" presStyleLbl="node1" presStyleIdx="4" presStyleCnt="6">
        <dgm:presLayoutVars>
          <dgm:chMax val="0"/>
          <dgm:chPref val="0"/>
          <dgm:bulletEnabled val="1"/>
        </dgm:presLayoutVars>
      </dgm:prSet>
      <dgm:spPr/>
      <dgm:t>
        <a:bodyPr/>
        <a:lstStyle/>
        <a:p>
          <a:pPr rtl="1"/>
          <a:endParaRPr lang="he-IL"/>
        </a:p>
      </dgm:t>
    </dgm:pt>
    <dgm:pt modelId="{E2F0C874-D3D0-4B6E-A047-D186BB0813DA}" type="pres">
      <dgm:prSet presAssocID="{A6F9DB66-90A4-4F39-93D8-C1323BEAB12D}" presName="Accent6" presStyleCnt="0"/>
      <dgm:spPr>
        <a:scene3d>
          <a:camera prst="orthographicFront"/>
          <a:lightRig rig="threePt" dir="t"/>
        </a:scene3d>
        <a:sp3d>
          <a:bevelT/>
        </a:sp3d>
      </dgm:spPr>
    </dgm:pt>
    <dgm:pt modelId="{8D998A68-9453-4CF4-A470-F9B3C6BC7A00}" type="pres">
      <dgm:prSet presAssocID="{A6F9DB66-90A4-4F39-93D8-C1323BEAB12D}" presName="Accent" presStyleLbl="bgShp" presStyleIdx="5" presStyleCnt="6"/>
      <dgm:spPr>
        <a:scene3d>
          <a:camera prst="orthographicFront"/>
          <a:lightRig rig="threePt" dir="t"/>
        </a:scene3d>
        <a:sp3d>
          <a:bevelT/>
        </a:sp3d>
      </dgm:spPr>
    </dgm:pt>
    <dgm:pt modelId="{1BB299D6-4428-4710-BFD6-BF6347724843}" type="pres">
      <dgm:prSet presAssocID="{A6F9DB66-90A4-4F39-93D8-C1323BEAB12D}" presName="Child6" presStyleLbl="node1" presStyleIdx="5" presStyleCnt="6">
        <dgm:presLayoutVars>
          <dgm:chMax val="0"/>
          <dgm:chPref val="0"/>
          <dgm:bulletEnabled val="1"/>
        </dgm:presLayoutVars>
      </dgm:prSet>
      <dgm:spPr/>
      <dgm:t>
        <a:bodyPr/>
        <a:lstStyle/>
        <a:p>
          <a:pPr rtl="1"/>
          <a:endParaRPr lang="he-IL"/>
        </a:p>
      </dgm:t>
    </dgm:pt>
  </dgm:ptLst>
  <dgm:cxnLst>
    <dgm:cxn modelId="{3AAD69F1-ECDC-45DE-871C-02A6F8BE5474}" type="presOf" srcId="{007FA1CB-C9F3-4A0C-AF16-D501E0C95564}" destId="{72F29274-6840-4394-92C8-BE4F54EF7183}" srcOrd="0" destOrd="0" presId="urn:microsoft.com/office/officeart/2011/layout/HexagonRadial"/>
    <dgm:cxn modelId="{C8093F90-00C0-4600-897A-91582E7066F6}" srcId="{ED5F9365-9692-4ACA-8523-E9A318D5EBF5}" destId="{007FA1CB-C9F3-4A0C-AF16-D501E0C95564}" srcOrd="1" destOrd="0" parTransId="{2181AA10-72ED-4FE3-8201-A4C00806B2D8}" sibTransId="{BA146867-EDE2-42B0-82DE-57387C752A5A}"/>
    <dgm:cxn modelId="{6964948D-B7A1-4A9D-B2EE-0A28722AFE67}" srcId="{ED5F9365-9692-4ACA-8523-E9A318D5EBF5}" destId="{8A50C12B-F800-4555-83C4-B9C5166AE3AD}" srcOrd="4" destOrd="0" parTransId="{9B5237A3-D83C-4065-B563-F2E3C8E51ABB}" sibTransId="{45054040-41DB-489F-90F3-58D2733ADA6F}"/>
    <dgm:cxn modelId="{1ED4E77A-8571-4846-B9DC-EFA0E4131CA6}" srcId="{ED5F9365-9692-4ACA-8523-E9A318D5EBF5}" destId="{A6F9DB66-90A4-4F39-93D8-C1323BEAB12D}" srcOrd="5" destOrd="0" parTransId="{3D5A5D6C-2BDD-494B-AE66-012B189030D1}" sibTransId="{03FB61A4-538B-4A6C-86AB-EF8C6FE3BAE5}"/>
    <dgm:cxn modelId="{CDB0025E-0787-4502-B62E-865E693C2B5E}" type="presOf" srcId="{A04F5546-85FA-4982-8267-D1C1B189E05B}" destId="{FF5BAEEB-79DE-4690-BE54-0871395E918A}" srcOrd="0" destOrd="0" presId="urn:microsoft.com/office/officeart/2011/layout/HexagonRadial"/>
    <dgm:cxn modelId="{9769D193-5C67-492B-A80C-F8F94F64F90E}" type="presOf" srcId="{8A50C12B-F800-4555-83C4-B9C5166AE3AD}" destId="{DFC83788-4CAF-4F8F-A5EB-F49B2D153AD4}" srcOrd="0" destOrd="0" presId="urn:microsoft.com/office/officeart/2011/layout/HexagonRadial"/>
    <dgm:cxn modelId="{4FB54291-F37D-4571-9C5C-161703AA4D6A}" type="presOf" srcId="{3E6E4F14-F2A4-4280-8D12-3B7E5996B2DD}" destId="{0D0CACCA-AF20-4CB7-99ED-DAABE9721CE3}" srcOrd="0" destOrd="0" presId="urn:microsoft.com/office/officeart/2011/layout/HexagonRadial"/>
    <dgm:cxn modelId="{3B879B84-205C-4AA1-A66F-AB4A29B752CB}" type="presOf" srcId="{0C75078A-5393-4D7E-BFAC-9D2543DBF922}" destId="{B4FC5DA4-106F-453D-B53D-7D3F34A107A3}" srcOrd="0" destOrd="0" presId="urn:microsoft.com/office/officeart/2011/layout/HexagonRadial"/>
    <dgm:cxn modelId="{7367BE87-3967-4F55-9AA7-531769C91EBA}" srcId="{ED5F9365-9692-4ACA-8523-E9A318D5EBF5}" destId="{8C4CD716-744D-4B25-BE29-7C455B8B45AC}" srcOrd="2" destOrd="0" parTransId="{BAAF701B-6A24-4F0A-AF83-89D766238F1D}" sibTransId="{937CE0FE-FAC3-47C1-9721-FCDFC1C86FA4}"/>
    <dgm:cxn modelId="{83E851B7-D2B9-4AA6-AF9C-B5350C26456B}" type="presOf" srcId="{A6F9DB66-90A4-4F39-93D8-C1323BEAB12D}" destId="{1BB299D6-4428-4710-BFD6-BF6347724843}" srcOrd="0" destOrd="0" presId="urn:microsoft.com/office/officeart/2011/layout/HexagonRadial"/>
    <dgm:cxn modelId="{B38A7341-3CC5-4CBB-B5EA-FB3FC3DC5C68}" srcId="{ED5F9365-9692-4ACA-8523-E9A318D5EBF5}" destId="{A04F5546-85FA-4982-8267-D1C1B189E05B}" srcOrd="0" destOrd="0" parTransId="{522829C7-EFBC-4D3F-A8A9-12C59CA56AED}" sibTransId="{65073C1E-DA15-4205-89CA-BBDE687C959E}"/>
    <dgm:cxn modelId="{22CA4036-0404-4482-9EAF-3AF86224061D}" srcId="{3E6E4F14-F2A4-4280-8D12-3B7E5996B2DD}" destId="{ED5F9365-9692-4ACA-8523-E9A318D5EBF5}" srcOrd="0" destOrd="0" parTransId="{53438E82-7B77-415C-AEFA-3A58967C172C}" sibTransId="{D658830A-6880-480A-A696-2D50DBA144B2}"/>
    <dgm:cxn modelId="{77C2C909-FF58-4D75-A918-8370CB9D8D6E}" type="presOf" srcId="{8C4CD716-744D-4B25-BE29-7C455B8B45AC}" destId="{4628B61C-5E8B-4813-8BFC-26EE536DEAAC}" srcOrd="0" destOrd="0" presId="urn:microsoft.com/office/officeart/2011/layout/HexagonRadial"/>
    <dgm:cxn modelId="{44826FEF-F8FF-4C51-A330-F95BE24893C8}" srcId="{ED5F9365-9692-4ACA-8523-E9A318D5EBF5}" destId="{0C75078A-5393-4D7E-BFAC-9D2543DBF922}" srcOrd="3" destOrd="0" parTransId="{AFAEA1CF-0AB5-4407-B3C8-38270C962BAE}" sibTransId="{9575F297-65FC-4B43-AC22-0B111836ECD4}"/>
    <dgm:cxn modelId="{6AA2C4C9-FB82-41CB-A9E1-913A716517FF}" type="presOf" srcId="{ED5F9365-9692-4ACA-8523-E9A318D5EBF5}" destId="{83F2C638-1603-4411-B070-7EB383C3CF04}" srcOrd="0" destOrd="0" presId="urn:microsoft.com/office/officeart/2011/layout/HexagonRadial"/>
    <dgm:cxn modelId="{ED995821-CAAD-46E3-8527-8EC3DD40CF3A}" type="presParOf" srcId="{0D0CACCA-AF20-4CB7-99ED-DAABE9721CE3}" destId="{83F2C638-1603-4411-B070-7EB383C3CF04}" srcOrd="0" destOrd="0" presId="urn:microsoft.com/office/officeart/2011/layout/HexagonRadial"/>
    <dgm:cxn modelId="{40B1A17A-6F69-4A25-AD29-BBBBE3D29066}" type="presParOf" srcId="{0D0CACCA-AF20-4CB7-99ED-DAABE9721CE3}" destId="{131BBB28-1F18-4840-AE5D-218F2F48BE18}" srcOrd="1" destOrd="0" presId="urn:microsoft.com/office/officeart/2011/layout/HexagonRadial"/>
    <dgm:cxn modelId="{C424ECAD-4749-4621-A692-2D264198C538}" type="presParOf" srcId="{131BBB28-1F18-4840-AE5D-218F2F48BE18}" destId="{BC9FB121-D0A1-4254-8B36-468C697E31F1}" srcOrd="0" destOrd="0" presId="urn:microsoft.com/office/officeart/2011/layout/HexagonRadial"/>
    <dgm:cxn modelId="{27E5042B-8A8D-4F46-BAAC-86A7D0369083}" type="presParOf" srcId="{0D0CACCA-AF20-4CB7-99ED-DAABE9721CE3}" destId="{FF5BAEEB-79DE-4690-BE54-0871395E918A}" srcOrd="2" destOrd="0" presId="urn:microsoft.com/office/officeart/2011/layout/HexagonRadial"/>
    <dgm:cxn modelId="{24E00969-4D08-46FB-AE2D-1ED8DFB99EC4}" type="presParOf" srcId="{0D0CACCA-AF20-4CB7-99ED-DAABE9721CE3}" destId="{961E4471-A8D7-495A-A838-B86CC3A0BAF7}" srcOrd="3" destOrd="0" presId="urn:microsoft.com/office/officeart/2011/layout/HexagonRadial"/>
    <dgm:cxn modelId="{186EB161-560A-4478-8F0D-2C0EC564F54B}" type="presParOf" srcId="{961E4471-A8D7-495A-A838-B86CC3A0BAF7}" destId="{0B1A61DC-865C-45D5-9C6F-7CB3ECDD0BC1}" srcOrd="0" destOrd="0" presId="urn:microsoft.com/office/officeart/2011/layout/HexagonRadial"/>
    <dgm:cxn modelId="{81ED9D1E-8589-4653-AD90-6A0289D35DF9}" type="presParOf" srcId="{0D0CACCA-AF20-4CB7-99ED-DAABE9721CE3}" destId="{72F29274-6840-4394-92C8-BE4F54EF7183}" srcOrd="4" destOrd="0" presId="urn:microsoft.com/office/officeart/2011/layout/HexagonRadial"/>
    <dgm:cxn modelId="{06D288FD-2E59-423D-95D3-A7639B169B9D}" type="presParOf" srcId="{0D0CACCA-AF20-4CB7-99ED-DAABE9721CE3}" destId="{151CFE04-BFCF-4B13-888F-0E7947F3A15C}" srcOrd="5" destOrd="0" presId="urn:microsoft.com/office/officeart/2011/layout/HexagonRadial"/>
    <dgm:cxn modelId="{43ACCB30-026C-46DF-87FD-625291E5E3DF}" type="presParOf" srcId="{151CFE04-BFCF-4B13-888F-0E7947F3A15C}" destId="{926C3FA3-1017-4A22-95ED-B311FD2945BB}" srcOrd="0" destOrd="0" presId="urn:microsoft.com/office/officeart/2011/layout/HexagonRadial"/>
    <dgm:cxn modelId="{69DC9233-DB02-4F74-BE3A-332612DD41C6}" type="presParOf" srcId="{0D0CACCA-AF20-4CB7-99ED-DAABE9721CE3}" destId="{4628B61C-5E8B-4813-8BFC-26EE536DEAAC}" srcOrd="6" destOrd="0" presId="urn:microsoft.com/office/officeart/2011/layout/HexagonRadial"/>
    <dgm:cxn modelId="{762A41C2-2562-47CD-864C-28A559C0C1C7}" type="presParOf" srcId="{0D0CACCA-AF20-4CB7-99ED-DAABE9721CE3}" destId="{BC1D7A8A-2E47-4666-B3CF-BD3F52A5329B}" srcOrd="7" destOrd="0" presId="urn:microsoft.com/office/officeart/2011/layout/HexagonRadial"/>
    <dgm:cxn modelId="{DB5FE60E-C5C0-4515-B2AB-FEB6C8A6F60A}" type="presParOf" srcId="{BC1D7A8A-2E47-4666-B3CF-BD3F52A5329B}" destId="{B32CD954-E422-4AC1-80BE-E4FDD0B123AA}" srcOrd="0" destOrd="0" presId="urn:microsoft.com/office/officeart/2011/layout/HexagonRadial"/>
    <dgm:cxn modelId="{B6E72C5C-7843-4823-9530-FAE9BD9C631E}" type="presParOf" srcId="{0D0CACCA-AF20-4CB7-99ED-DAABE9721CE3}" destId="{B4FC5DA4-106F-453D-B53D-7D3F34A107A3}" srcOrd="8" destOrd="0" presId="urn:microsoft.com/office/officeart/2011/layout/HexagonRadial"/>
    <dgm:cxn modelId="{550AF0B4-AC62-4C66-AD30-F40B555CA3D7}" type="presParOf" srcId="{0D0CACCA-AF20-4CB7-99ED-DAABE9721CE3}" destId="{2FB58CC8-D682-47D4-9179-60E65A01BEE0}" srcOrd="9" destOrd="0" presId="urn:microsoft.com/office/officeart/2011/layout/HexagonRadial"/>
    <dgm:cxn modelId="{8771743C-9E9A-4026-B85F-8BDE9B2D3F31}" type="presParOf" srcId="{2FB58CC8-D682-47D4-9179-60E65A01BEE0}" destId="{565BBBF6-C8D5-4409-8521-8E39C39919F8}" srcOrd="0" destOrd="0" presId="urn:microsoft.com/office/officeart/2011/layout/HexagonRadial"/>
    <dgm:cxn modelId="{5F6E2E5E-F8EC-4047-8E12-C1F59FEB1D7C}" type="presParOf" srcId="{0D0CACCA-AF20-4CB7-99ED-DAABE9721CE3}" destId="{DFC83788-4CAF-4F8F-A5EB-F49B2D153AD4}" srcOrd="10" destOrd="0" presId="urn:microsoft.com/office/officeart/2011/layout/HexagonRadial"/>
    <dgm:cxn modelId="{DEC8B523-5483-4F4F-8BE2-CDC7E9DB3CA7}" type="presParOf" srcId="{0D0CACCA-AF20-4CB7-99ED-DAABE9721CE3}" destId="{E2F0C874-D3D0-4B6E-A047-D186BB0813DA}" srcOrd="11" destOrd="0" presId="urn:microsoft.com/office/officeart/2011/layout/HexagonRadial"/>
    <dgm:cxn modelId="{F2222BA8-F974-4B44-8814-8E1B50C57E07}" type="presParOf" srcId="{E2F0C874-D3D0-4B6E-A047-D186BB0813DA}" destId="{8D998A68-9453-4CF4-A470-F9B3C6BC7A00}" srcOrd="0" destOrd="0" presId="urn:microsoft.com/office/officeart/2011/layout/HexagonRadial"/>
    <dgm:cxn modelId="{DFDA5E33-4500-43EE-8146-3FE51C3CD251}" type="presParOf" srcId="{0D0CACCA-AF20-4CB7-99ED-DAABE9721CE3}" destId="{1BB299D6-4428-4710-BFD6-BF6347724843}"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E6E4F14-F2A4-4280-8D12-3B7E5996B2DD}"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pPr rtl="1"/>
          <a:endParaRPr lang="he-IL"/>
        </a:p>
      </dgm:t>
    </dgm:pt>
    <dgm:pt modelId="{ED5F9365-9692-4ACA-8523-E9A318D5EBF5}">
      <dgm:prSet phldrT="[טקסט]" custT="1"/>
      <dgm:spPr>
        <a:solidFill>
          <a:schemeClr val="tx2">
            <a:lumMod val="75000"/>
          </a:schemeClr>
        </a:solidFill>
        <a:scene3d>
          <a:camera prst="orthographicFront"/>
          <a:lightRig rig="threePt" dir="t"/>
        </a:scene3d>
        <a:sp3d>
          <a:bevelT/>
        </a:sp3d>
      </dgm:spPr>
      <dgm:t>
        <a:bodyPr/>
        <a:lstStyle/>
        <a:p>
          <a:pPr rtl="1"/>
          <a:r>
            <a:rPr lang="he-IL" sz="2800" b="1" dirty="0" smtClean="0">
              <a:solidFill>
                <a:schemeClr val="bg1"/>
              </a:solidFill>
            </a:rPr>
            <a:t>תפקיד המחנך בתכנית</a:t>
          </a:r>
          <a:endParaRPr lang="he-IL" sz="2800" b="1" dirty="0">
            <a:solidFill>
              <a:schemeClr val="bg1"/>
            </a:solidFill>
          </a:endParaRPr>
        </a:p>
      </dgm:t>
    </dgm:pt>
    <dgm:pt modelId="{53438E82-7B77-415C-AEFA-3A58967C172C}" type="parTrans" cxnId="{22CA4036-0404-4482-9EAF-3AF86224061D}">
      <dgm:prSet/>
      <dgm:spPr/>
      <dgm:t>
        <a:bodyPr/>
        <a:lstStyle/>
        <a:p>
          <a:pPr rtl="1"/>
          <a:endParaRPr lang="he-IL"/>
        </a:p>
      </dgm:t>
    </dgm:pt>
    <dgm:pt modelId="{D658830A-6880-480A-A696-2D50DBA144B2}" type="sibTrans" cxnId="{22CA4036-0404-4482-9EAF-3AF86224061D}">
      <dgm:prSet/>
      <dgm:spPr/>
      <dgm:t>
        <a:bodyPr/>
        <a:lstStyle/>
        <a:p>
          <a:pPr rtl="1"/>
          <a:endParaRPr lang="he-IL"/>
        </a:p>
      </dgm:t>
    </dgm:pt>
    <dgm:pt modelId="{A6F9DB66-90A4-4F39-93D8-C1323BEAB12D}">
      <dgm:prSet custT="1"/>
      <dgm:spPr>
        <a:solidFill>
          <a:srgbClr val="D5D0B5"/>
        </a:solidFill>
        <a:scene3d>
          <a:camera prst="orthographicFront"/>
          <a:lightRig rig="threePt" dir="t"/>
        </a:scene3d>
        <a:sp3d>
          <a:bevelT/>
        </a:sp3d>
      </dgm:spPr>
      <dgm:t>
        <a:bodyPr/>
        <a:lstStyle/>
        <a:p>
          <a:pPr rtl="1"/>
          <a:r>
            <a:rPr lang="he-IL" sz="2000" b="1" dirty="0" smtClean="0">
              <a:solidFill>
                <a:schemeClr val="tx1"/>
              </a:solidFill>
            </a:rPr>
            <a:t>אחראי על הליך הערכת התלמידים</a:t>
          </a:r>
        </a:p>
      </dgm:t>
    </dgm:pt>
    <dgm:pt modelId="{03FB61A4-538B-4A6C-86AB-EF8C6FE3BAE5}" type="sibTrans" cxnId="{1ED4E77A-8571-4846-B9DC-EFA0E4131CA6}">
      <dgm:prSet/>
      <dgm:spPr/>
      <dgm:t>
        <a:bodyPr/>
        <a:lstStyle/>
        <a:p>
          <a:pPr rtl="1"/>
          <a:endParaRPr lang="he-IL"/>
        </a:p>
      </dgm:t>
    </dgm:pt>
    <dgm:pt modelId="{3D5A5D6C-2BDD-494B-AE66-012B189030D1}" type="parTrans" cxnId="{1ED4E77A-8571-4846-B9DC-EFA0E4131CA6}">
      <dgm:prSet/>
      <dgm:spPr/>
      <dgm:t>
        <a:bodyPr/>
        <a:lstStyle/>
        <a:p>
          <a:pPr rtl="1"/>
          <a:endParaRPr lang="he-IL"/>
        </a:p>
      </dgm:t>
    </dgm:pt>
    <dgm:pt modelId="{8A50C12B-F800-4555-83C4-B9C5166AE3AD}">
      <dgm:prSet custT="1"/>
      <dgm:spPr>
        <a:solidFill>
          <a:srgbClr val="DD9A7F"/>
        </a:solidFill>
        <a:scene3d>
          <a:camera prst="orthographicFront"/>
          <a:lightRig rig="threePt" dir="t"/>
        </a:scene3d>
        <a:sp3d>
          <a:bevelT/>
        </a:sp3d>
      </dgm:spPr>
      <dgm:t>
        <a:bodyPr/>
        <a:lstStyle/>
        <a:p>
          <a:pPr rtl="1"/>
          <a:r>
            <a:rPr lang="he-IL" sz="2000" b="1" dirty="0" smtClean="0">
              <a:solidFill>
                <a:schemeClr val="tx1"/>
              </a:solidFill>
            </a:rPr>
            <a:t>תומך בתלמידים לצד המורה החונך</a:t>
          </a:r>
        </a:p>
      </dgm:t>
    </dgm:pt>
    <dgm:pt modelId="{45054040-41DB-489F-90F3-58D2733ADA6F}" type="sibTrans" cxnId="{6964948D-B7A1-4A9D-B2EE-0A28722AFE67}">
      <dgm:prSet/>
      <dgm:spPr/>
      <dgm:t>
        <a:bodyPr/>
        <a:lstStyle/>
        <a:p>
          <a:pPr rtl="1"/>
          <a:endParaRPr lang="he-IL"/>
        </a:p>
      </dgm:t>
    </dgm:pt>
    <dgm:pt modelId="{9B5237A3-D83C-4065-B563-F2E3C8E51ABB}" type="parTrans" cxnId="{6964948D-B7A1-4A9D-B2EE-0A28722AFE67}">
      <dgm:prSet/>
      <dgm:spPr/>
      <dgm:t>
        <a:bodyPr/>
        <a:lstStyle/>
        <a:p>
          <a:pPr rtl="1"/>
          <a:endParaRPr lang="he-IL"/>
        </a:p>
      </dgm:t>
    </dgm:pt>
    <dgm:pt modelId="{A04F5546-85FA-4982-8267-D1C1B189E05B}">
      <dgm:prSet phldrT="[טקסט]" custT="1"/>
      <dgm:spPr>
        <a:solidFill>
          <a:srgbClr val="DD9A7F"/>
        </a:solidFill>
        <a:scene3d>
          <a:camera prst="orthographicFront"/>
          <a:lightRig rig="threePt" dir="t"/>
        </a:scene3d>
        <a:sp3d>
          <a:bevelT/>
        </a:sp3d>
      </dgm:spPr>
      <dgm:t>
        <a:bodyPr/>
        <a:lstStyle/>
        <a:p>
          <a:pPr rtl="1"/>
          <a:r>
            <a:rPr lang="he-IL" sz="2000" b="1" dirty="0" smtClean="0">
              <a:solidFill>
                <a:schemeClr val="tx1"/>
              </a:solidFill>
            </a:rPr>
            <a:t>מסייע לתלמידים בבחירת מקום ההתנסות</a:t>
          </a:r>
          <a:endParaRPr lang="he-IL" sz="2000" b="1" dirty="0">
            <a:solidFill>
              <a:schemeClr val="tx1"/>
            </a:solidFill>
          </a:endParaRPr>
        </a:p>
      </dgm:t>
    </dgm:pt>
    <dgm:pt modelId="{65073C1E-DA15-4205-89CA-BBDE687C959E}" type="sibTrans" cxnId="{B38A7341-3CC5-4CBB-B5EA-FB3FC3DC5C68}">
      <dgm:prSet/>
      <dgm:spPr/>
      <dgm:t>
        <a:bodyPr/>
        <a:lstStyle/>
        <a:p>
          <a:pPr rtl="1"/>
          <a:endParaRPr lang="he-IL"/>
        </a:p>
      </dgm:t>
    </dgm:pt>
    <dgm:pt modelId="{522829C7-EFBC-4D3F-A8A9-12C59CA56AED}" type="parTrans" cxnId="{B38A7341-3CC5-4CBB-B5EA-FB3FC3DC5C68}">
      <dgm:prSet/>
      <dgm:spPr/>
      <dgm:t>
        <a:bodyPr/>
        <a:lstStyle/>
        <a:p>
          <a:pPr rtl="1"/>
          <a:endParaRPr lang="he-IL"/>
        </a:p>
      </dgm:t>
    </dgm:pt>
    <dgm:pt modelId="{15AF3A5C-C038-4E38-8803-ED15740E4BE5}">
      <dgm:prSet phldrT="[טקסט]" custT="1"/>
      <dgm:spPr>
        <a:solidFill>
          <a:schemeClr val="accent1">
            <a:lumMod val="60000"/>
            <a:lumOff val="40000"/>
          </a:schemeClr>
        </a:solidFill>
        <a:scene3d>
          <a:camera prst="orthographicFront"/>
          <a:lightRig rig="threePt" dir="t"/>
        </a:scene3d>
        <a:sp3d>
          <a:bevelT/>
        </a:sp3d>
      </dgm:spPr>
      <dgm:t>
        <a:bodyPr/>
        <a:lstStyle/>
        <a:p>
          <a:pPr rtl="1"/>
          <a:r>
            <a:rPr lang="he-IL" sz="2000" b="1" dirty="0" smtClean="0">
              <a:solidFill>
                <a:schemeClr val="tx1"/>
              </a:solidFill>
            </a:rPr>
            <a:t>מסייע לרכז המעורבות בשיבוץ התלמידים</a:t>
          </a:r>
          <a:endParaRPr lang="he-IL" sz="2000" b="1" dirty="0">
            <a:solidFill>
              <a:schemeClr val="tx1"/>
            </a:solidFill>
          </a:endParaRPr>
        </a:p>
      </dgm:t>
    </dgm:pt>
    <dgm:pt modelId="{AE692B0E-CD7C-4C96-9CB9-B07B6ABC838A}" type="parTrans" cxnId="{62DA534F-168F-4DAB-B843-01064392135B}">
      <dgm:prSet/>
      <dgm:spPr/>
      <dgm:t>
        <a:bodyPr/>
        <a:lstStyle/>
        <a:p>
          <a:pPr rtl="1"/>
          <a:endParaRPr lang="he-IL"/>
        </a:p>
      </dgm:t>
    </dgm:pt>
    <dgm:pt modelId="{ED21F42E-5404-4544-A99B-29E8AF2A4EE2}" type="sibTrans" cxnId="{62DA534F-168F-4DAB-B843-01064392135B}">
      <dgm:prSet/>
      <dgm:spPr/>
      <dgm:t>
        <a:bodyPr/>
        <a:lstStyle/>
        <a:p>
          <a:pPr rtl="1"/>
          <a:endParaRPr lang="he-IL"/>
        </a:p>
      </dgm:t>
    </dgm:pt>
    <dgm:pt modelId="{D12D402A-FBEB-4DD6-9E23-88B26AA5B29E}">
      <dgm:prSet phldrT="[טקסט]" custT="1"/>
      <dgm:spPr>
        <a:solidFill>
          <a:srgbClr val="D5D0B5"/>
        </a:solidFill>
        <a:scene3d>
          <a:camera prst="orthographicFront"/>
          <a:lightRig rig="threePt" dir="t"/>
        </a:scene3d>
        <a:sp3d>
          <a:bevelT/>
        </a:sp3d>
      </dgm:spPr>
      <dgm:t>
        <a:bodyPr/>
        <a:lstStyle/>
        <a:p>
          <a:pPr rtl="1"/>
          <a:r>
            <a:rPr lang="he-IL" sz="2000" b="1" dirty="0" smtClean="0">
              <a:solidFill>
                <a:schemeClr val="tx1"/>
              </a:solidFill>
            </a:rPr>
            <a:t>מיישם את הממד העיוני בכיתה</a:t>
          </a:r>
          <a:endParaRPr lang="he-IL" sz="2000" b="1" dirty="0">
            <a:solidFill>
              <a:schemeClr val="tx1"/>
            </a:solidFill>
          </a:endParaRPr>
        </a:p>
      </dgm:t>
    </dgm:pt>
    <dgm:pt modelId="{6CFF6073-2035-460F-974F-7562828B8826}" type="parTrans" cxnId="{13608537-1A1F-4DC3-88C2-67E8C3F7EA9F}">
      <dgm:prSet/>
      <dgm:spPr/>
      <dgm:t>
        <a:bodyPr/>
        <a:lstStyle/>
        <a:p>
          <a:pPr rtl="1"/>
          <a:endParaRPr lang="he-IL"/>
        </a:p>
      </dgm:t>
    </dgm:pt>
    <dgm:pt modelId="{A648BDA6-B23A-44FC-8056-C3FF63B4462E}" type="sibTrans" cxnId="{13608537-1A1F-4DC3-88C2-67E8C3F7EA9F}">
      <dgm:prSet/>
      <dgm:spPr/>
      <dgm:t>
        <a:bodyPr/>
        <a:lstStyle/>
        <a:p>
          <a:pPr rtl="1"/>
          <a:endParaRPr lang="he-IL"/>
        </a:p>
      </dgm:t>
    </dgm:pt>
    <dgm:pt modelId="{0592FD4C-7716-4EE0-B9C9-D2E9013602AB}">
      <dgm:prSet custT="1"/>
      <dgm:spPr>
        <a:solidFill>
          <a:schemeClr val="accent1">
            <a:lumMod val="60000"/>
            <a:lumOff val="40000"/>
          </a:schemeClr>
        </a:solidFill>
        <a:scene3d>
          <a:camera prst="orthographicFront"/>
          <a:lightRig rig="threePt" dir="t"/>
        </a:scene3d>
        <a:sp3d>
          <a:bevelT/>
        </a:sp3d>
      </dgm:spPr>
      <dgm:t>
        <a:bodyPr/>
        <a:lstStyle/>
        <a:p>
          <a:pPr rtl="1"/>
          <a:r>
            <a:rPr lang="he-IL" sz="2000" b="1" baseline="0" dirty="0" smtClean="0">
              <a:solidFill>
                <a:schemeClr val="tx1"/>
              </a:solidFill>
            </a:rPr>
            <a:t>מנחה את התלמידים בתכנון וביצוע הפרויקט</a:t>
          </a:r>
          <a:r>
            <a:rPr lang="he-IL" sz="2000" b="1" dirty="0" smtClean="0">
              <a:solidFill>
                <a:schemeClr val="tx1"/>
              </a:solidFill>
            </a:rPr>
            <a:t> </a:t>
          </a:r>
        </a:p>
      </dgm:t>
    </dgm:pt>
    <dgm:pt modelId="{82DEB6DC-ACD3-4263-8ECA-3073C9FB98CB}" type="parTrans" cxnId="{385CF03A-3A9B-40CA-89B5-3F46D9F5521A}">
      <dgm:prSet/>
      <dgm:spPr/>
      <dgm:t>
        <a:bodyPr/>
        <a:lstStyle/>
        <a:p>
          <a:pPr rtl="1"/>
          <a:endParaRPr lang="he-IL"/>
        </a:p>
      </dgm:t>
    </dgm:pt>
    <dgm:pt modelId="{C034CF64-947C-4DBE-A3AF-F1789E31EE91}" type="sibTrans" cxnId="{385CF03A-3A9B-40CA-89B5-3F46D9F5521A}">
      <dgm:prSet/>
      <dgm:spPr/>
      <dgm:t>
        <a:bodyPr/>
        <a:lstStyle/>
        <a:p>
          <a:pPr rtl="1"/>
          <a:endParaRPr lang="he-IL"/>
        </a:p>
      </dgm:t>
    </dgm:pt>
    <dgm:pt modelId="{0D0CACCA-AF20-4CB7-99ED-DAABE9721CE3}" type="pres">
      <dgm:prSet presAssocID="{3E6E4F14-F2A4-4280-8D12-3B7E5996B2DD}" presName="Name0" presStyleCnt="0">
        <dgm:presLayoutVars>
          <dgm:chMax val="1"/>
          <dgm:chPref val="1"/>
          <dgm:dir/>
          <dgm:animOne val="branch"/>
          <dgm:animLvl val="lvl"/>
        </dgm:presLayoutVars>
      </dgm:prSet>
      <dgm:spPr/>
      <dgm:t>
        <a:bodyPr/>
        <a:lstStyle/>
        <a:p>
          <a:pPr rtl="1"/>
          <a:endParaRPr lang="he-IL"/>
        </a:p>
      </dgm:t>
    </dgm:pt>
    <dgm:pt modelId="{83F2C638-1603-4411-B070-7EB383C3CF04}" type="pres">
      <dgm:prSet presAssocID="{ED5F9365-9692-4ACA-8523-E9A318D5EBF5}" presName="Parent" presStyleLbl="node0" presStyleIdx="0" presStyleCnt="1">
        <dgm:presLayoutVars>
          <dgm:chMax val="6"/>
          <dgm:chPref val="6"/>
        </dgm:presLayoutVars>
      </dgm:prSet>
      <dgm:spPr/>
      <dgm:t>
        <a:bodyPr/>
        <a:lstStyle/>
        <a:p>
          <a:pPr rtl="1"/>
          <a:endParaRPr lang="he-IL"/>
        </a:p>
      </dgm:t>
    </dgm:pt>
    <dgm:pt modelId="{131BBB28-1F18-4840-AE5D-218F2F48BE18}" type="pres">
      <dgm:prSet presAssocID="{A04F5546-85FA-4982-8267-D1C1B189E05B}" presName="Accent1" presStyleCnt="0"/>
      <dgm:spPr>
        <a:scene3d>
          <a:camera prst="orthographicFront"/>
          <a:lightRig rig="threePt" dir="t"/>
        </a:scene3d>
        <a:sp3d>
          <a:bevelT/>
        </a:sp3d>
      </dgm:spPr>
    </dgm:pt>
    <dgm:pt modelId="{BC9FB121-D0A1-4254-8B36-468C697E31F1}" type="pres">
      <dgm:prSet presAssocID="{A04F5546-85FA-4982-8267-D1C1B189E05B}" presName="Accent" presStyleLbl="bgShp" presStyleIdx="0" presStyleCnt="6"/>
      <dgm:spPr>
        <a:scene3d>
          <a:camera prst="orthographicFront"/>
          <a:lightRig rig="threePt" dir="t"/>
        </a:scene3d>
        <a:sp3d>
          <a:bevelT/>
        </a:sp3d>
      </dgm:spPr>
    </dgm:pt>
    <dgm:pt modelId="{FF5BAEEB-79DE-4690-BE54-0871395E918A}" type="pres">
      <dgm:prSet presAssocID="{A04F5546-85FA-4982-8267-D1C1B189E05B}" presName="Child1" presStyleLbl="node1" presStyleIdx="0" presStyleCnt="6" custLinFactNeighborX="263">
        <dgm:presLayoutVars>
          <dgm:chMax val="0"/>
          <dgm:chPref val="0"/>
          <dgm:bulletEnabled val="1"/>
        </dgm:presLayoutVars>
      </dgm:prSet>
      <dgm:spPr/>
      <dgm:t>
        <a:bodyPr/>
        <a:lstStyle/>
        <a:p>
          <a:pPr rtl="1"/>
          <a:endParaRPr lang="he-IL"/>
        </a:p>
      </dgm:t>
    </dgm:pt>
    <dgm:pt modelId="{15ED6FD0-B185-429E-8951-AD6258FB9648}" type="pres">
      <dgm:prSet presAssocID="{15AF3A5C-C038-4E38-8803-ED15740E4BE5}" presName="Accent2" presStyleCnt="0"/>
      <dgm:spPr/>
    </dgm:pt>
    <dgm:pt modelId="{787ABDC9-7740-4D22-ABCD-1989C437BC84}" type="pres">
      <dgm:prSet presAssocID="{15AF3A5C-C038-4E38-8803-ED15740E4BE5}" presName="Accent" presStyleLbl="bgShp" presStyleIdx="1" presStyleCnt="6"/>
      <dgm:spPr/>
    </dgm:pt>
    <dgm:pt modelId="{145D9308-7B3E-4DE5-B627-C4A0419B2A2C}" type="pres">
      <dgm:prSet presAssocID="{15AF3A5C-C038-4E38-8803-ED15740E4BE5}" presName="Child2" presStyleLbl="node1" presStyleIdx="1" presStyleCnt="6">
        <dgm:presLayoutVars>
          <dgm:chMax val="0"/>
          <dgm:chPref val="0"/>
          <dgm:bulletEnabled val="1"/>
        </dgm:presLayoutVars>
      </dgm:prSet>
      <dgm:spPr/>
      <dgm:t>
        <a:bodyPr/>
        <a:lstStyle/>
        <a:p>
          <a:pPr rtl="1"/>
          <a:endParaRPr lang="he-IL"/>
        </a:p>
      </dgm:t>
    </dgm:pt>
    <dgm:pt modelId="{6E2A5E1A-E9BB-4842-85D7-E47F484CBFB9}" type="pres">
      <dgm:prSet presAssocID="{D12D402A-FBEB-4DD6-9E23-88B26AA5B29E}" presName="Accent3" presStyleCnt="0"/>
      <dgm:spPr/>
    </dgm:pt>
    <dgm:pt modelId="{CB4A451E-6CDE-4169-B7AA-6D05ED24CFD5}" type="pres">
      <dgm:prSet presAssocID="{D12D402A-FBEB-4DD6-9E23-88B26AA5B29E}" presName="Accent" presStyleLbl="bgShp" presStyleIdx="2" presStyleCnt="6"/>
      <dgm:spPr/>
    </dgm:pt>
    <dgm:pt modelId="{8C702743-8383-4653-B2BE-726A93A0D04F}" type="pres">
      <dgm:prSet presAssocID="{D12D402A-FBEB-4DD6-9E23-88B26AA5B29E}" presName="Child3" presStyleLbl="node1" presStyleIdx="2" presStyleCnt="6">
        <dgm:presLayoutVars>
          <dgm:chMax val="0"/>
          <dgm:chPref val="0"/>
          <dgm:bulletEnabled val="1"/>
        </dgm:presLayoutVars>
      </dgm:prSet>
      <dgm:spPr/>
      <dgm:t>
        <a:bodyPr/>
        <a:lstStyle/>
        <a:p>
          <a:pPr rtl="1"/>
          <a:endParaRPr lang="he-IL"/>
        </a:p>
      </dgm:t>
    </dgm:pt>
    <dgm:pt modelId="{78A39934-BE69-44E5-A1DF-DF11C8C5A08C}" type="pres">
      <dgm:prSet presAssocID="{8A50C12B-F800-4555-83C4-B9C5166AE3AD}" presName="Accent4" presStyleCnt="0"/>
      <dgm:spPr/>
    </dgm:pt>
    <dgm:pt modelId="{565BBBF6-C8D5-4409-8521-8E39C39919F8}" type="pres">
      <dgm:prSet presAssocID="{8A50C12B-F800-4555-83C4-B9C5166AE3AD}" presName="Accent" presStyleLbl="bgShp" presStyleIdx="3" presStyleCnt="6"/>
      <dgm:spPr>
        <a:scene3d>
          <a:camera prst="orthographicFront"/>
          <a:lightRig rig="threePt" dir="t"/>
        </a:scene3d>
        <a:sp3d>
          <a:bevelT/>
        </a:sp3d>
      </dgm:spPr>
    </dgm:pt>
    <dgm:pt modelId="{ED1022E9-ED32-44F8-99DB-C072C8A99B9A}" type="pres">
      <dgm:prSet presAssocID="{8A50C12B-F800-4555-83C4-B9C5166AE3AD}" presName="Child4" presStyleLbl="node1" presStyleIdx="3" presStyleCnt="6">
        <dgm:presLayoutVars>
          <dgm:chMax val="0"/>
          <dgm:chPref val="0"/>
          <dgm:bulletEnabled val="1"/>
        </dgm:presLayoutVars>
      </dgm:prSet>
      <dgm:spPr/>
      <dgm:t>
        <a:bodyPr/>
        <a:lstStyle/>
        <a:p>
          <a:pPr rtl="1"/>
          <a:endParaRPr lang="he-IL"/>
        </a:p>
      </dgm:t>
    </dgm:pt>
    <dgm:pt modelId="{171D4A4D-078F-45C0-BD0C-3FF0E1F823BA}" type="pres">
      <dgm:prSet presAssocID="{0592FD4C-7716-4EE0-B9C9-D2E9013602AB}" presName="Accent5" presStyleCnt="0"/>
      <dgm:spPr/>
    </dgm:pt>
    <dgm:pt modelId="{5ED240BF-D780-440C-B0E8-37CC2D8A7EB8}" type="pres">
      <dgm:prSet presAssocID="{0592FD4C-7716-4EE0-B9C9-D2E9013602AB}" presName="Accent" presStyleLbl="bgShp" presStyleIdx="4" presStyleCnt="6"/>
      <dgm:spPr/>
    </dgm:pt>
    <dgm:pt modelId="{1EE5346D-B265-403D-B423-640B88AD3AAA}" type="pres">
      <dgm:prSet presAssocID="{0592FD4C-7716-4EE0-B9C9-D2E9013602AB}" presName="Child5" presStyleLbl="node1" presStyleIdx="4" presStyleCnt="6">
        <dgm:presLayoutVars>
          <dgm:chMax val="0"/>
          <dgm:chPref val="0"/>
          <dgm:bulletEnabled val="1"/>
        </dgm:presLayoutVars>
      </dgm:prSet>
      <dgm:spPr/>
      <dgm:t>
        <a:bodyPr/>
        <a:lstStyle/>
        <a:p>
          <a:pPr rtl="1"/>
          <a:endParaRPr lang="he-IL"/>
        </a:p>
      </dgm:t>
    </dgm:pt>
    <dgm:pt modelId="{E2F0C874-D3D0-4B6E-A047-D186BB0813DA}" type="pres">
      <dgm:prSet presAssocID="{A6F9DB66-90A4-4F39-93D8-C1323BEAB12D}" presName="Accent6" presStyleCnt="0"/>
      <dgm:spPr>
        <a:scene3d>
          <a:camera prst="orthographicFront"/>
          <a:lightRig rig="threePt" dir="t"/>
        </a:scene3d>
        <a:sp3d>
          <a:bevelT/>
        </a:sp3d>
      </dgm:spPr>
    </dgm:pt>
    <dgm:pt modelId="{8D998A68-9453-4CF4-A470-F9B3C6BC7A00}" type="pres">
      <dgm:prSet presAssocID="{A6F9DB66-90A4-4F39-93D8-C1323BEAB12D}" presName="Accent" presStyleLbl="bgShp" presStyleIdx="5" presStyleCnt="6"/>
      <dgm:spPr>
        <a:scene3d>
          <a:camera prst="orthographicFront"/>
          <a:lightRig rig="threePt" dir="t"/>
        </a:scene3d>
        <a:sp3d>
          <a:bevelT/>
        </a:sp3d>
      </dgm:spPr>
    </dgm:pt>
    <dgm:pt modelId="{1BB299D6-4428-4710-BFD6-BF6347724843}" type="pres">
      <dgm:prSet presAssocID="{A6F9DB66-90A4-4F39-93D8-C1323BEAB12D}" presName="Child6" presStyleLbl="node1" presStyleIdx="5" presStyleCnt="6">
        <dgm:presLayoutVars>
          <dgm:chMax val="0"/>
          <dgm:chPref val="0"/>
          <dgm:bulletEnabled val="1"/>
        </dgm:presLayoutVars>
      </dgm:prSet>
      <dgm:spPr/>
      <dgm:t>
        <a:bodyPr/>
        <a:lstStyle/>
        <a:p>
          <a:pPr rtl="1"/>
          <a:endParaRPr lang="he-IL"/>
        </a:p>
      </dgm:t>
    </dgm:pt>
  </dgm:ptLst>
  <dgm:cxnLst>
    <dgm:cxn modelId="{62DA534F-168F-4DAB-B843-01064392135B}" srcId="{ED5F9365-9692-4ACA-8523-E9A318D5EBF5}" destId="{15AF3A5C-C038-4E38-8803-ED15740E4BE5}" srcOrd="1" destOrd="0" parTransId="{AE692B0E-CD7C-4C96-9CB9-B07B6ABC838A}" sibTransId="{ED21F42E-5404-4544-A99B-29E8AF2A4EE2}"/>
    <dgm:cxn modelId="{617BD97B-97D4-42DD-9104-2E56C7F4DD6B}" type="presOf" srcId="{ED5F9365-9692-4ACA-8523-E9A318D5EBF5}" destId="{83F2C638-1603-4411-B070-7EB383C3CF04}" srcOrd="0" destOrd="0" presId="urn:microsoft.com/office/officeart/2011/layout/HexagonRadial"/>
    <dgm:cxn modelId="{6964948D-B7A1-4A9D-B2EE-0A28722AFE67}" srcId="{ED5F9365-9692-4ACA-8523-E9A318D5EBF5}" destId="{8A50C12B-F800-4555-83C4-B9C5166AE3AD}" srcOrd="3" destOrd="0" parTransId="{9B5237A3-D83C-4065-B563-F2E3C8E51ABB}" sibTransId="{45054040-41DB-489F-90F3-58D2733ADA6F}"/>
    <dgm:cxn modelId="{1ED4E77A-8571-4846-B9DC-EFA0E4131CA6}" srcId="{ED5F9365-9692-4ACA-8523-E9A318D5EBF5}" destId="{A6F9DB66-90A4-4F39-93D8-C1323BEAB12D}" srcOrd="5" destOrd="0" parTransId="{3D5A5D6C-2BDD-494B-AE66-012B189030D1}" sibTransId="{03FB61A4-538B-4A6C-86AB-EF8C6FE3BAE5}"/>
    <dgm:cxn modelId="{9E1E2FDA-E09E-4B1A-B791-651CE8EB46CD}" type="presOf" srcId="{3E6E4F14-F2A4-4280-8D12-3B7E5996B2DD}" destId="{0D0CACCA-AF20-4CB7-99ED-DAABE9721CE3}" srcOrd="0" destOrd="0" presId="urn:microsoft.com/office/officeart/2011/layout/HexagonRadial"/>
    <dgm:cxn modelId="{674F8CC6-20FD-4666-AC06-FA360A75B0A1}" type="presOf" srcId="{D12D402A-FBEB-4DD6-9E23-88B26AA5B29E}" destId="{8C702743-8383-4653-B2BE-726A93A0D04F}" srcOrd="0" destOrd="0" presId="urn:microsoft.com/office/officeart/2011/layout/HexagonRadial"/>
    <dgm:cxn modelId="{385CF03A-3A9B-40CA-89B5-3F46D9F5521A}" srcId="{ED5F9365-9692-4ACA-8523-E9A318D5EBF5}" destId="{0592FD4C-7716-4EE0-B9C9-D2E9013602AB}" srcOrd="4" destOrd="0" parTransId="{82DEB6DC-ACD3-4263-8ECA-3073C9FB98CB}" sibTransId="{C034CF64-947C-4DBE-A3AF-F1789E31EE91}"/>
    <dgm:cxn modelId="{13608537-1A1F-4DC3-88C2-67E8C3F7EA9F}" srcId="{ED5F9365-9692-4ACA-8523-E9A318D5EBF5}" destId="{D12D402A-FBEB-4DD6-9E23-88B26AA5B29E}" srcOrd="2" destOrd="0" parTransId="{6CFF6073-2035-460F-974F-7562828B8826}" sibTransId="{A648BDA6-B23A-44FC-8056-C3FF63B4462E}"/>
    <dgm:cxn modelId="{6F7F2C69-1D9B-4949-B17F-9A347F29733C}" type="presOf" srcId="{A6F9DB66-90A4-4F39-93D8-C1323BEAB12D}" destId="{1BB299D6-4428-4710-BFD6-BF6347724843}" srcOrd="0" destOrd="0" presId="urn:microsoft.com/office/officeart/2011/layout/HexagonRadial"/>
    <dgm:cxn modelId="{B38A7341-3CC5-4CBB-B5EA-FB3FC3DC5C68}" srcId="{ED5F9365-9692-4ACA-8523-E9A318D5EBF5}" destId="{A04F5546-85FA-4982-8267-D1C1B189E05B}" srcOrd="0" destOrd="0" parTransId="{522829C7-EFBC-4D3F-A8A9-12C59CA56AED}" sibTransId="{65073C1E-DA15-4205-89CA-BBDE687C959E}"/>
    <dgm:cxn modelId="{22CA4036-0404-4482-9EAF-3AF86224061D}" srcId="{3E6E4F14-F2A4-4280-8D12-3B7E5996B2DD}" destId="{ED5F9365-9692-4ACA-8523-E9A318D5EBF5}" srcOrd="0" destOrd="0" parTransId="{53438E82-7B77-415C-AEFA-3A58967C172C}" sibTransId="{D658830A-6880-480A-A696-2D50DBA144B2}"/>
    <dgm:cxn modelId="{B5435486-A679-452E-992F-7BB0C6633A78}" type="presOf" srcId="{A04F5546-85FA-4982-8267-D1C1B189E05B}" destId="{FF5BAEEB-79DE-4690-BE54-0871395E918A}" srcOrd="0" destOrd="0" presId="urn:microsoft.com/office/officeart/2011/layout/HexagonRadial"/>
    <dgm:cxn modelId="{51152BD4-95A1-4869-8C41-BE98D5B36B2B}" type="presOf" srcId="{15AF3A5C-C038-4E38-8803-ED15740E4BE5}" destId="{145D9308-7B3E-4DE5-B627-C4A0419B2A2C}" srcOrd="0" destOrd="0" presId="urn:microsoft.com/office/officeart/2011/layout/HexagonRadial"/>
    <dgm:cxn modelId="{4B02D8CA-0148-49C3-9D76-FE4909DAB632}" type="presOf" srcId="{0592FD4C-7716-4EE0-B9C9-D2E9013602AB}" destId="{1EE5346D-B265-403D-B423-640B88AD3AAA}" srcOrd="0" destOrd="0" presId="urn:microsoft.com/office/officeart/2011/layout/HexagonRadial"/>
    <dgm:cxn modelId="{3B0A1F66-B038-40B3-8455-A8879B108A7E}" type="presOf" srcId="{8A50C12B-F800-4555-83C4-B9C5166AE3AD}" destId="{ED1022E9-ED32-44F8-99DB-C072C8A99B9A}" srcOrd="0" destOrd="0" presId="urn:microsoft.com/office/officeart/2011/layout/HexagonRadial"/>
    <dgm:cxn modelId="{84D1361A-5D95-4877-8AA5-5CAFFAE26340}" type="presParOf" srcId="{0D0CACCA-AF20-4CB7-99ED-DAABE9721CE3}" destId="{83F2C638-1603-4411-B070-7EB383C3CF04}" srcOrd="0" destOrd="0" presId="urn:microsoft.com/office/officeart/2011/layout/HexagonRadial"/>
    <dgm:cxn modelId="{B27BF733-6FE0-4A9F-AF34-FAC006B13DAC}" type="presParOf" srcId="{0D0CACCA-AF20-4CB7-99ED-DAABE9721CE3}" destId="{131BBB28-1F18-4840-AE5D-218F2F48BE18}" srcOrd="1" destOrd="0" presId="urn:microsoft.com/office/officeart/2011/layout/HexagonRadial"/>
    <dgm:cxn modelId="{1BF876BE-F963-4A86-902E-0F80938606ED}" type="presParOf" srcId="{131BBB28-1F18-4840-AE5D-218F2F48BE18}" destId="{BC9FB121-D0A1-4254-8B36-468C697E31F1}" srcOrd="0" destOrd="0" presId="urn:microsoft.com/office/officeart/2011/layout/HexagonRadial"/>
    <dgm:cxn modelId="{F0D8F487-69E1-408C-9E2C-948FD4120129}" type="presParOf" srcId="{0D0CACCA-AF20-4CB7-99ED-DAABE9721CE3}" destId="{FF5BAEEB-79DE-4690-BE54-0871395E918A}" srcOrd="2" destOrd="0" presId="urn:microsoft.com/office/officeart/2011/layout/HexagonRadial"/>
    <dgm:cxn modelId="{BD59ADB5-5D90-477C-B2B5-22C66E473E3A}" type="presParOf" srcId="{0D0CACCA-AF20-4CB7-99ED-DAABE9721CE3}" destId="{15ED6FD0-B185-429E-8951-AD6258FB9648}" srcOrd="3" destOrd="0" presId="urn:microsoft.com/office/officeart/2011/layout/HexagonRadial"/>
    <dgm:cxn modelId="{DC775B20-B8FF-4E09-83E5-49F26BC184DB}" type="presParOf" srcId="{15ED6FD0-B185-429E-8951-AD6258FB9648}" destId="{787ABDC9-7740-4D22-ABCD-1989C437BC84}" srcOrd="0" destOrd="0" presId="urn:microsoft.com/office/officeart/2011/layout/HexagonRadial"/>
    <dgm:cxn modelId="{99DA027D-C60D-4884-B2CE-7D96AFF5A51F}" type="presParOf" srcId="{0D0CACCA-AF20-4CB7-99ED-DAABE9721CE3}" destId="{145D9308-7B3E-4DE5-B627-C4A0419B2A2C}" srcOrd="4" destOrd="0" presId="urn:microsoft.com/office/officeart/2011/layout/HexagonRadial"/>
    <dgm:cxn modelId="{D6BD66B8-65DE-4E1E-9FF2-14A70D7B7FE7}" type="presParOf" srcId="{0D0CACCA-AF20-4CB7-99ED-DAABE9721CE3}" destId="{6E2A5E1A-E9BB-4842-85D7-E47F484CBFB9}" srcOrd="5" destOrd="0" presId="urn:microsoft.com/office/officeart/2011/layout/HexagonRadial"/>
    <dgm:cxn modelId="{6E3C3DF0-02DA-488A-835E-DFA720BBE9B7}" type="presParOf" srcId="{6E2A5E1A-E9BB-4842-85D7-E47F484CBFB9}" destId="{CB4A451E-6CDE-4169-B7AA-6D05ED24CFD5}" srcOrd="0" destOrd="0" presId="urn:microsoft.com/office/officeart/2011/layout/HexagonRadial"/>
    <dgm:cxn modelId="{140C20BC-4A76-44D3-BE48-615DD063A6E7}" type="presParOf" srcId="{0D0CACCA-AF20-4CB7-99ED-DAABE9721CE3}" destId="{8C702743-8383-4653-B2BE-726A93A0D04F}" srcOrd="6" destOrd="0" presId="urn:microsoft.com/office/officeart/2011/layout/HexagonRadial"/>
    <dgm:cxn modelId="{A1ABAEF6-FF00-47F7-99B2-8CF5B43BAC12}" type="presParOf" srcId="{0D0CACCA-AF20-4CB7-99ED-DAABE9721CE3}" destId="{78A39934-BE69-44E5-A1DF-DF11C8C5A08C}" srcOrd="7" destOrd="0" presId="urn:microsoft.com/office/officeart/2011/layout/HexagonRadial"/>
    <dgm:cxn modelId="{D87F98FE-BADA-4B2C-A6DF-57E6BC8ADA71}" type="presParOf" srcId="{78A39934-BE69-44E5-A1DF-DF11C8C5A08C}" destId="{565BBBF6-C8D5-4409-8521-8E39C39919F8}" srcOrd="0" destOrd="0" presId="urn:microsoft.com/office/officeart/2011/layout/HexagonRadial"/>
    <dgm:cxn modelId="{4998845A-E6C0-4FDC-BC94-832130D43B40}" type="presParOf" srcId="{0D0CACCA-AF20-4CB7-99ED-DAABE9721CE3}" destId="{ED1022E9-ED32-44F8-99DB-C072C8A99B9A}" srcOrd="8" destOrd="0" presId="urn:microsoft.com/office/officeart/2011/layout/HexagonRadial"/>
    <dgm:cxn modelId="{57BA82FE-A990-45D2-B8F4-38EF5FA8757E}" type="presParOf" srcId="{0D0CACCA-AF20-4CB7-99ED-DAABE9721CE3}" destId="{171D4A4D-078F-45C0-BD0C-3FF0E1F823BA}" srcOrd="9" destOrd="0" presId="urn:microsoft.com/office/officeart/2011/layout/HexagonRadial"/>
    <dgm:cxn modelId="{FF726397-6EF7-4F09-8B61-6E176455A653}" type="presParOf" srcId="{171D4A4D-078F-45C0-BD0C-3FF0E1F823BA}" destId="{5ED240BF-D780-440C-B0E8-37CC2D8A7EB8}" srcOrd="0" destOrd="0" presId="urn:microsoft.com/office/officeart/2011/layout/HexagonRadial"/>
    <dgm:cxn modelId="{C9E369DA-CD18-41D4-B82A-963FBB2F54D8}" type="presParOf" srcId="{0D0CACCA-AF20-4CB7-99ED-DAABE9721CE3}" destId="{1EE5346D-B265-403D-B423-640B88AD3AAA}" srcOrd="10" destOrd="0" presId="urn:microsoft.com/office/officeart/2011/layout/HexagonRadial"/>
    <dgm:cxn modelId="{417D5351-FEF0-4B6F-A516-1DA61A1E4914}" type="presParOf" srcId="{0D0CACCA-AF20-4CB7-99ED-DAABE9721CE3}" destId="{E2F0C874-D3D0-4B6E-A047-D186BB0813DA}" srcOrd="11" destOrd="0" presId="urn:microsoft.com/office/officeart/2011/layout/HexagonRadial"/>
    <dgm:cxn modelId="{F32A7C30-C028-45B4-B8B0-282D4F880F52}" type="presParOf" srcId="{E2F0C874-D3D0-4B6E-A047-D186BB0813DA}" destId="{8D998A68-9453-4CF4-A470-F9B3C6BC7A00}" srcOrd="0" destOrd="0" presId="urn:microsoft.com/office/officeart/2011/layout/HexagonRadial"/>
    <dgm:cxn modelId="{014DECEC-9A2D-4691-BA62-201E8C34ADF8}" type="presParOf" srcId="{0D0CACCA-AF20-4CB7-99ED-DAABE9721CE3}" destId="{1BB299D6-4428-4710-BFD6-BF6347724843}"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D1C3A6B-2DB3-40F3-9089-8A1AC7848C30}"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pPr rtl="1"/>
          <a:endParaRPr lang="he-IL"/>
        </a:p>
      </dgm:t>
    </dgm:pt>
    <dgm:pt modelId="{87E35A45-0D47-4C64-8F52-D086AE7950A8}">
      <dgm:prSet phldrT="[טקסט]" custT="1"/>
      <dgm:spPr>
        <a:solidFill>
          <a:srgbClr val="D5D0B5">
            <a:alpha val="90000"/>
          </a:srgbClr>
        </a:solidFill>
        <a:scene3d>
          <a:camera prst="orthographicFront"/>
          <a:lightRig rig="threePt" dir="t"/>
        </a:scene3d>
        <a:sp3d>
          <a:bevelT/>
        </a:sp3d>
      </dgm:spPr>
      <dgm:t>
        <a:bodyPr/>
        <a:lstStyle/>
        <a:p>
          <a:pPr algn="ctr" rtl="1"/>
          <a:r>
            <a:rPr lang="he-IL" sz="1700" b="1" dirty="0" smtClean="0">
              <a:solidFill>
                <a:schemeClr val="tx1"/>
              </a:solidFill>
            </a:rPr>
            <a:t>חשיפה, שיווק ופרסום</a:t>
          </a:r>
          <a:endParaRPr lang="he-IL" sz="1700" b="1" dirty="0">
            <a:solidFill>
              <a:schemeClr val="tx1"/>
            </a:solidFill>
          </a:endParaRPr>
        </a:p>
      </dgm:t>
    </dgm:pt>
    <dgm:pt modelId="{BB8D9548-C590-40B8-83B3-C31C7E10CAD8}">
      <dgm:prSet phldrT="[טקסט]" custT="1"/>
      <dgm:spPr>
        <a:solidFill>
          <a:srgbClr val="D5D0B5">
            <a:alpha val="90000"/>
          </a:srgbClr>
        </a:solidFill>
        <a:scene3d>
          <a:camera prst="orthographicFront"/>
          <a:lightRig rig="threePt" dir="t"/>
        </a:scene3d>
        <a:sp3d>
          <a:bevelT/>
        </a:sp3d>
      </dgm:spPr>
      <dgm:t>
        <a:bodyPr/>
        <a:lstStyle/>
        <a:p>
          <a:pPr algn="ctr" rtl="1"/>
          <a:r>
            <a:rPr lang="he-IL" sz="1700" b="1" dirty="0" smtClean="0"/>
            <a:t>שילוב התכנית בישיבות סטטוס</a:t>
          </a:r>
          <a:endParaRPr lang="he-IL" sz="1700" b="1" dirty="0"/>
        </a:p>
      </dgm:t>
    </dgm:pt>
    <dgm:pt modelId="{1C154127-7E0C-4CF4-95B6-74B548C5B84E}">
      <dgm:prSet phldrT="[טקסט]" custT="1"/>
      <dgm:spPr>
        <a:solidFill>
          <a:srgbClr val="D5D0B5">
            <a:alpha val="90000"/>
          </a:srgbClr>
        </a:solidFill>
        <a:scene3d>
          <a:camera prst="orthographicFront"/>
          <a:lightRig rig="threePt" dir="t"/>
        </a:scene3d>
        <a:sp3d>
          <a:bevelT/>
        </a:sp3d>
      </dgm:spPr>
      <dgm:t>
        <a:bodyPr/>
        <a:lstStyle/>
        <a:p>
          <a:pPr algn="ctr" rtl="1"/>
          <a:r>
            <a:rPr lang="he-IL" sz="1700" b="1" dirty="0" smtClean="0"/>
            <a:t>ליווי מקצועי של רכזי המעורבות</a:t>
          </a:r>
          <a:endParaRPr lang="he-IL" sz="1700" b="1" dirty="0"/>
        </a:p>
      </dgm:t>
    </dgm:pt>
    <dgm:pt modelId="{0ABE9CBC-513F-46F8-ACA6-7C4AC3CF96F2}">
      <dgm:prSet phldrT="[טקסט]" custT="1"/>
      <dgm:spPr>
        <a:solidFill>
          <a:srgbClr val="D5D0B5">
            <a:alpha val="90000"/>
          </a:srgbClr>
        </a:solidFill>
        <a:scene3d>
          <a:camera prst="orthographicFront"/>
          <a:lightRig rig="threePt" dir="t"/>
        </a:scene3d>
        <a:sp3d>
          <a:bevelT/>
        </a:sp3d>
      </dgm:spPr>
      <dgm:t>
        <a:bodyPr/>
        <a:lstStyle/>
        <a:p>
          <a:pPr algn="ctr" rtl="1"/>
          <a:r>
            <a:rPr lang="he-IL" sz="1700" b="1" dirty="0" smtClean="0"/>
            <a:t>קביעת מדיניות </a:t>
          </a:r>
          <a:r>
            <a:rPr lang="he-IL" sz="1700" b="1" dirty="0" smtClean="0">
              <a:solidFill>
                <a:schemeClr val="tx1"/>
              </a:solidFill>
            </a:rPr>
            <a:t>יישום התכנית</a:t>
          </a:r>
          <a:endParaRPr lang="he-IL" sz="1700" b="1" dirty="0">
            <a:solidFill>
              <a:schemeClr val="tx1"/>
            </a:solidFill>
          </a:endParaRPr>
        </a:p>
      </dgm:t>
    </dgm:pt>
    <dgm:pt modelId="{D97C9737-734B-469A-80ED-5A9DC584FC0A}">
      <dgm:prSet phldrT="[טקסט]" custT="1"/>
      <dgm:spPr>
        <a:scene3d>
          <a:camera prst="orthographicFront"/>
          <a:lightRig rig="threePt" dir="t"/>
        </a:scene3d>
        <a:sp3d>
          <a:bevelT/>
        </a:sp3d>
      </dgm:spPr>
      <dgm:t>
        <a:bodyPr/>
        <a:lstStyle/>
        <a:p>
          <a:pPr algn="ctr" rtl="1"/>
          <a:r>
            <a:rPr lang="he-IL" sz="2800" b="1" dirty="0" smtClean="0"/>
            <a:t>פורום מחוזי</a:t>
          </a:r>
          <a:endParaRPr lang="he-IL" sz="2800" b="1" dirty="0"/>
        </a:p>
      </dgm:t>
    </dgm:pt>
    <dgm:pt modelId="{4FFC7606-E04B-4570-990C-87D7CB16C8F6}" type="sibTrans" cxnId="{3B342E7B-C056-47AF-B3C8-5B8C2CA8AA7E}">
      <dgm:prSet/>
      <dgm:spPr/>
      <dgm:t>
        <a:bodyPr/>
        <a:lstStyle/>
        <a:p>
          <a:pPr algn="ctr" rtl="1"/>
          <a:endParaRPr lang="he-IL"/>
        </a:p>
      </dgm:t>
    </dgm:pt>
    <dgm:pt modelId="{E1D28CAA-5F0E-4B1F-9551-4C553DB34C81}" type="parTrans" cxnId="{3B342E7B-C056-47AF-B3C8-5B8C2CA8AA7E}">
      <dgm:prSet/>
      <dgm:spPr/>
      <dgm:t>
        <a:bodyPr/>
        <a:lstStyle/>
        <a:p>
          <a:pPr algn="ctr" rtl="1"/>
          <a:endParaRPr lang="he-IL"/>
        </a:p>
      </dgm:t>
    </dgm:pt>
    <dgm:pt modelId="{656E880E-5A4E-47DB-81C9-6F81B8315982}" type="sibTrans" cxnId="{DE77DCA2-AADF-4014-8C5F-95196707CC81}">
      <dgm:prSet/>
      <dgm:spPr/>
      <dgm:t>
        <a:bodyPr/>
        <a:lstStyle/>
        <a:p>
          <a:pPr algn="ctr" rtl="1"/>
          <a:endParaRPr lang="he-IL"/>
        </a:p>
      </dgm:t>
    </dgm:pt>
    <dgm:pt modelId="{8CC77A01-B7BD-443A-B8C3-F832F25C0600}" type="parTrans" cxnId="{DE77DCA2-AADF-4014-8C5F-95196707CC81}">
      <dgm:prSet/>
      <dgm:spPr/>
      <dgm:t>
        <a:bodyPr/>
        <a:lstStyle/>
        <a:p>
          <a:pPr algn="ctr" rtl="1"/>
          <a:endParaRPr lang="he-IL"/>
        </a:p>
      </dgm:t>
    </dgm:pt>
    <dgm:pt modelId="{65F792FF-8F75-4FF7-8D3F-B85640108BB5}" type="sibTrans" cxnId="{7CA846F3-FDF7-4349-B328-4B0E957E8FCA}">
      <dgm:prSet/>
      <dgm:spPr/>
      <dgm:t>
        <a:bodyPr/>
        <a:lstStyle/>
        <a:p>
          <a:pPr rtl="1"/>
          <a:endParaRPr lang="he-IL"/>
        </a:p>
      </dgm:t>
    </dgm:pt>
    <dgm:pt modelId="{39D6A43C-53BD-4048-A3AD-E96BF8396F5C}" type="parTrans" cxnId="{7CA846F3-FDF7-4349-B328-4B0E957E8FCA}">
      <dgm:prSet/>
      <dgm:spPr/>
      <dgm:t>
        <a:bodyPr/>
        <a:lstStyle/>
        <a:p>
          <a:pPr rtl="1"/>
          <a:endParaRPr lang="he-IL"/>
        </a:p>
      </dgm:t>
    </dgm:pt>
    <dgm:pt modelId="{134246F4-5F7C-422F-9319-AC173DA52297}" type="sibTrans" cxnId="{1C437339-E6EC-4A60-9302-144BBFDEFD64}">
      <dgm:prSet/>
      <dgm:spPr/>
      <dgm:t>
        <a:bodyPr/>
        <a:lstStyle/>
        <a:p>
          <a:pPr algn="ctr" rtl="1"/>
          <a:endParaRPr lang="he-IL"/>
        </a:p>
      </dgm:t>
    </dgm:pt>
    <dgm:pt modelId="{0DCA724D-F6B8-44C9-9ABF-8E9BB61AAAA6}" type="parTrans" cxnId="{1C437339-E6EC-4A60-9302-144BBFDEFD64}">
      <dgm:prSet/>
      <dgm:spPr/>
      <dgm:t>
        <a:bodyPr/>
        <a:lstStyle/>
        <a:p>
          <a:pPr algn="ctr" rtl="1"/>
          <a:endParaRPr lang="he-IL"/>
        </a:p>
      </dgm:t>
    </dgm:pt>
    <dgm:pt modelId="{FA78AC9D-D079-4897-A774-767FEC83BE3B}" type="sibTrans" cxnId="{D5CFF53D-3FC5-4CA4-8A1C-72E00AFB3FD2}">
      <dgm:prSet/>
      <dgm:spPr/>
      <dgm:t>
        <a:bodyPr/>
        <a:lstStyle/>
        <a:p>
          <a:pPr algn="ctr" rtl="1"/>
          <a:endParaRPr lang="he-IL"/>
        </a:p>
      </dgm:t>
    </dgm:pt>
    <dgm:pt modelId="{C6609E7C-9E2D-4DD8-A0CA-290E1153B9D5}" type="parTrans" cxnId="{D5CFF53D-3FC5-4CA4-8A1C-72E00AFB3FD2}">
      <dgm:prSet/>
      <dgm:spPr/>
      <dgm:t>
        <a:bodyPr/>
        <a:lstStyle/>
        <a:p>
          <a:pPr algn="ctr" rtl="1"/>
          <a:endParaRPr lang="he-IL"/>
        </a:p>
      </dgm:t>
    </dgm:pt>
    <dgm:pt modelId="{12A080B0-7ACB-4C29-81DC-A90C7AC19BA5}">
      <dgm:prSet custT="1"/>
      <dgm:spPr>
        <a:solidFill>
          <a:schemeClr val="accent4">
            <a:lumMod val="40000"/>
            <a:lumOff val="60000"/>
            <a:alpha val="90000"/>
          </a:schemeClr>
        </a:solidFill>
        <a:scene3d>
          <a:camera prst="orthographicFront"/>
          <a:lightRig rig="threePt" dir="t"/>
        </a:scene3d>
        <a:sp3d>
          <a:bevelT/>
        </a:sp3d>
      </dgm:spPr>
      <dgm:t>
        <a:bodyPr/>
        <a:lstStyle/>
        <a:p>
          <a:pPr algn="ctr" rtl="1"/>
          <a:r>
            <a:rPr lang="he-IL" sz="1700" b="1" dirty="0" smtClean="0"/>
            <a:t>שילוב התכנית בישיבות סטטוס </a:t>
          </a:r>
          <a:endParaRPr lang="he-IL" sz="1700" b="1" dirty="0"/>
        </a:p>
      </dgm:t>
    </dgm:pt>
    <dgm:pt modelId="{AD254E2E-EAAB-404E-9F74-C054DA46533D}">
      <dgm:prSet custT="1"/>
      <dgm:spPr>
        <a:solidFill>
          <a:schemeClr val="accent4">
            <a:lumMod val="40000"/>
            <a:lumOff val="60000"/>
            <a:alpha val="90000"/>
          </a:schemeClr>
        </a:solidFill>
        <a:scene3d>
          <a:camera prst="orthographicFront"/>
          <a:lightRig rig="threePt" dir="t"/>
        </a:scene3d>
        <a:sp3d>
          <a:bevelT/>
        </a:sp3d>
      </dgm:spPr>
      <dgm:t>
        <a:bodyPr/>
        <a:lstStyle/>
        <a:p>
          <a:pPr algn="ctr" rtl="1"/>
          <a:r>
            <a:rPr lang="he-IL" sz="1700" b="1" dirty="0" smtClean="0"/>
            <a:t>תכנון פיתוח מקצועי לצוותי חינוך</a:t>
          </a:r>
          <a:endParaRPr lang="he-IL" sz="1700" b="1" dirty="0"/>
        </a:p>
      </dgm:t>
    </dgm:pt>
    <dgm:pt modelId="{5325DDD2-64F5-4425-ABFC-A5F9A6B6E272}">
      <dgm:prSet custT="1"/>
      <dgm:spPr>
        <a:solidFill>
          <a:schemeClr val="accent4">
            <a:lumMod val="40000"/>
            <a:lumOff val="60000"/>
            <a:alpha val="90000"/>
          </a:schemeClr>
        </a:solidFill>
        <a:scene3d>
          <a:camera prst="orthographicFront"/>
          <a:lightRig rig="threePt" dir="t"/>
        </a:scene3d>
        <a:sp3d>
          <a:bevelT/>
        </a:sp3d>
      </dgm:spPr>
      <dgm:t>
        <a:bodyPr/>
        <a:lstStyle/>
        <a:p>
          <a:pPr algn="ctr" rtl="1"/>
          <a:r>
            <a:rPr lang="he-IL" sz="1700" b="1" dirty="0" smtClean="0"/>
            <a:t>הגדרת משאבים ל"פרויקטים"</a:t>
          </a:r>
          <a:endParaRPr lang="he-IL" sz="1700" b="1" dirty="0"/>
        </a:p>
      </dgm:t>
    </dgm:pt>
    <dgm:pt modelId="{2A99A704-D139-4FB4-A405-24A483F8C1CC}">
      <dgm:prSet phldrT="[טקסט]" custT="1"/>
      <dgm:spPr>
        <a:scene3d>
          <a:camera prst="orthographicFront"/>
          <a:lightRig rig="threePt" dir="t"/>
        </a:scene3d>
        <a:sp3d>
          <a:bevelT/>
        </a:sp3d>
      </dgm:spPr>
      <dgm:t>
        <a:bodyPr/>
        <a:lstStyle/>
        <a:p>
          <a:pPr algn="ctr" rtl="1"/>
          <a:r>
            <a:rPr lang="he-IL" sz="2800" b="1" dirty="0" smtClean="0"/>
            <a:t>פורום רשותי</a:t>
          </a:r>
          <a:endParaRPr lang="he-IL" sz="2800" b="1" dirty="0"/>
        </a:p>
      </dgm:t>
    </dgm:pt>
    <dgm:pt modelId="{60B87676-581C-4116-9402-A89895545CCE}" type="sibTrans" cxnId="{01E791BC-DA2B-473A-8BD0-C484F8D8B72C}">
      <dgm:prSet/>
      <dgm:spPr/>
      <dgm:t>
        <a:bodyPr/>
        <a:lstStyle/>
        <a:p>
          <a:pPr algn="ctr" rtl="1"/>
          <a:endParaRPr lang="he-IL"/>
        </a:p>
      </dgm:t>
    </dgm:pt>
    <dgm:pt modelId="{18D99277-CD8C-41A9-9BD4-4E117DE19FAC}" type="parTrans" cxnId="{01E791BC-DA2B-473A-8BD0-C484F8D8B72C}">
      <dgm:prSet/>
      <dgm:spPr/>
      <dgm:t>
        <a:bodyPr/>
        <a:lstStyle/>
        <a:p>
          <a:pPr algn="ctr" rtl="1"/>
          <a:endParaRPr lang="he-IL"/>
        </a:p>
      </dgm:t>
    </dgm:pt>
    <dgm:pt modelId="{32A816F9-D95E-4CEA-98FA-23C4C0E6445D}" type="sibTrans" cxnId="{FFA1AA23-53D3-48FB-97B6-86A41C209DBC}">
      <dgm:prSet/>
      <dgm:spPr/>
      <dgm:t>
        <a:bodyPr/>
        <a:lstStyle/>
        <a:p>
          <a:pPr algn="ctr" rtl="1"/>
          <a:endParaRPr lang="he-IL"/>
        </a:p>
      </dgm:t>
    </dgm:pt>
    <dgm:pt modelId="{5676D661-7714-4328-B624-3D869E7FE994}" type="parTrans" cxnId="{FFA1AA23-53D3-48FB-97B6-86A41C209DBC}">
      <dgm:prSet/>
      <dgm:spPr/>
      <dgm:t>
        <a:bodyPr/>
        <a:lstStyle/>
        <a:p>
          <a:pPr algn="ctr" rtl="1"/>
          <a:endParaRPr lang="he-IL"/>
        </a:p>
      </dgm:t>
    </dgm:pt>
    <dgm:pt modelId="{4F4C8960-B84A-4653-8AB1-3546CB3F91B5}" type="sibTrans" cxnId="{B0DAB48D-22AA-41B6-9347-0C1FF938E5C3}">
      <dgm:prSet/>
      <dgm:spPr/>
      <dgm:t>
        <a:bodyPr/>
        <a:lstStyle/>
        <a:p>
          <a:pPr algn="ctr" rtl="1"/>
          <a:endParaRPr lang="he-IL"/>
        </a:p>
      </dgm:t>
    </dgm:pt>
    <dgm:pt modelId="{F82D0F1B-0B70-423E-90C0-28CC5D1149A2}" type="parTrans" cxnId="{B0DAB48D-22AA-41B6-9347-0C1FF938E5C3}">
      <dgm:prSet/>
      <dgm:spPr/>
      <dgm:t>
        <a:bodyPr/>
        <a:lstStyle/>
        <a:p>
          <a:pPr algn="ctr" rtl="1"/>
          <a:endParaRPr lang="he-IL"/>
        </a:p>
      </dgm:t>
    </dgm:pt>
    <dgm:pt modelId="{B09FA9EE-2E20-4F24-A74D-1990B8B9CE38}" type="sibTrans" cxnId="{53EC2C4F-B6A0-48C0-B82F-3C1BFBD1C6D6}">
      <dgm:prSet/>
      <dgm:spPr/>
      <dgm:t>
        <a:bodyPr/>
        <a:lstStyle/>
        <a:p>
          <a:pPr algn="ctr" rtl="1"/>
          <a:endParaRPr lang="he-IL"/>
        </a:p>
      </dgm:t>
    </dgm:pt>
    <dgm:pt modelId="{93005483-B553-4780-A7C7-921ED98016D8}" type="parTrans" cxnId="{53EC2C4F-B6A0-48C0-B82F-3C1BFBD1C6D6}">
      <dgm:prSet/>
      <dgm:spPr/>
      <dgm:t>
        <a:bodyPr/>
        <a:lstStyle/>
        <a:p>
          <a:pPr algn="ctr" rtl="1"/>
          <a:endParaRPr lang="he-IL"/>
        </a:p>
      </dgm:t>
    </dgm:pt>
    <dgm:pt modelId="{CFFD55B7-ACE9-4124-90CC-36CE12A69430}" type="pres">
      <dgm:prSet presAssocID="{3D1C3A6B-2DB3-40F3-9089-8A1AC7848C30}" presName="diagram" presStyleCnt="0">
        <dgm:presLayoutVars>
          <dgm:chPref val="1"/>
          <dgm:dir/>
          <dgm:animOne val="branch"/>
          <dgm:animLvl val="lvl"/>
          <dgm:resizeHandles/>
        </dgm:presLayoutVars>
      </dgm:prSet>
      <dgm:spPr/>
      <dgm:t>
        <a:bodyPr/>
        <a:lstStyle/>
        <a:p>
          <a:pPr rtl="1"/>
          <a:endParaRPr lang="he-IL"/>
        </a:p>
      </dgm:t>
    </dgm:pt>
    <dgm:pt modelId="{5AFED795-FF21-40EC-95AF-334DC1DA1F44}" type="pres">
      <dgm:prSet presAssocID="{2A99A704-D139-4FB4-A405-24A483F8C1CC}" presName="root" presStyleCnt="0"/>
      <dgm:spPr/>
    </dgm:pt>
    <dgm:pt modelId="{18F10C05-6178-4F00-B6D3-D12139097F54}" type="pres">
      <dgm:prSet presAssocID="{2A99A704-D139-4FB4-A405-24A483F8C1CC}" presName="rootComposite" presStyleCnt="0"/>
      <dgm:spPr/>
    </dgm:pt>
    <dgm:pt modelId="{63EE3D1F-4F8E-49D7-9FBF-A764947D7848}" type="pres">
      <dgm:prSet presAssocID="{2A99A704-D139-4FB4-A405-24A483F8C1CC}" presName="rootText" presStyleLbl="node1" presStyleIdx="0" presStyleCnt="2" custScaleY="88371" custLinFactNeighborY="7013"/>
      <dgm:spPr/>
      <dgm:t>
        <a:bodyPr/>
        <a:lstStyle/>
        <a:p>
          <a:pPr rtl="1"/>
          <a:endParaRPr lang="he-IL"/>
        </a:p>
      </dgm:t>
    </dgm:pt>
    <dgm:pt modelId="{C7857893-A425-4B96-88E4-1E8CB0E73D47}" type="pres">
      <dgm:prSet presAssocID="{2A99A704-D139-4FB4-A405-24A483F8C1CC}" presName="rootConnector" presStyleLbl="node1" presStyleIdx="0" presStyleCnt="2"/>
      <dgm:spPr/>
      <dgm:t>
        <a:bodyPr/>
        <a:lstStyle/>
        <a:p>
          <a:pPr rtl="1"/>
          <a:endParaRPr lang="he-IL"/>
        </a:p>
      </dgm:t>
    </dgm:pt>
    <dgm:pt modelId="{C5D5509B-B1A7-4CA2-AFC8-ADF9202984CC}" type="pres">
      <dgm:prSet presAssocID="{2A99A704-D139-4FB4-A405-24A483F8C1CC}" presName="childShape" presStyleCnt="0"/>
      <dgm:spPr/>
    </dgm:pt>
    <dgm:pt modelId="{2352524B-3DB6-418F-BDA4-5C8FC9C38B08}" type="pres">
      <dgm:prSet presAssocID="{93005483-B553-4780-A7C7-921ED98016D8}" presName="Name13" presStyleLbl="parChTrans1D2" presStyleIdx="0" presStyleCnt="7"/>
      <dgm:spPr/>
      <dgm:t>
        <a:bodyPr/>
        <a:lstStyle/>
        <a:p>
          <a:pPr rtl="1"/>
          <a:endParaRPr lang="he-IL"/>
        </a:p>
      </dgm:t>
    </dgm:pt>
    <dgm:pt modelId="{A55DD440-1572-43B7-B57E-87A85B6A481F}" type="pres">
      <dgm:prSet presAssocID="{5325DDD2-64F5-4425-ABFC-A5F9A6B6E272}" presName="childText" presStyleLbl="bgAcc1" presStyleIdx="0" presStyleCnt="7" custScaleX="100000" custScaleY="100000" custLinFactNeighborY="19723">
        <dgm:presLayoutVars>
          <dgm:bulletEnabled val="1"/>
        </dgm:presLayoutVars>
      </dgm:prSet>
      <dgm:spPr/>
      <dgm:t>
        <a:bodyPr/>
        <a:lstStyle/>
        <a:p>
          <a:pPr rtl="1"/>
          <a:endParaRPr lang="he-IL"/>
        </a:p>
      </dgm:t>
    </dgm:pt>
    <dgm:pt modelId="{CE2D3B78-A83C-440E-9171-7AE32B38CCBE}" type="pres">
      <dgm:prSet presAssocID="{F82D0F1B-0B70-423E-90C0-28CC5D1149A2}" presName="Name13" presStyleLbl="parChTrans1D2" presStyleIdx="1" presStyleCnt="7"/>
      <dgm:spPr/>
      <dgm:t>
        <a:bodyPr/>
        <a:lstStyle/>
        <a:p>
          <a:pPr rtl="1"/>
          <a:endParaRPr lang="he-IL"/>
        </a:p>
      </dgm:t>
    </dgm:pt>
    <dgm:pt modelId="{FCAE0705-52CE-4F3F-89A9-517EC1048A53}" type="pres">
      <dgm:prSet presAssocID="{AD254E2E-EAAB-404E-9F74-C054DA46533D}" presName="childText" presStyleLbl="bgAcc1" presStyleIdx="1" presStyleCnt="7" custLinFactNeighborX="-188" custLinFactNeighborY="72390">
        <dgm:presLayoutVars>
          <dgm:bulletEnabled val="1"/>
        </dgm:presLayoutVars>
      </dgm:prSet>
      <dgm:spPr/>
      <dgm:t>
        <a:bodyPr/>
        <a:lstStyle/>
        <a:p>
          <a:pPr rtl="1"/>
          <a:endParaRPr lang="he-IL"/>
        </a:p>
      </dgm:t>
    </dgm:pt>
    <dgm:pt modelId="{3D406937-40E7-4CD7-8A6F-110912E08680}" type="pres">
      <dgm:prSet presAssocID="{5676D661-7714-4328-B624-3D869E7FE994}" presName="Name13" presStyleLbl="parChTrans1D2" presStyleIdx="2" presStyleCnt="7"/>
      <dgm:spPr/>
      <dgm:t>
        <a:bodyPr/>
        <a:lstStyle/>
        <a:p>
          <a:pPr rtl="1"/>
          <a:endParaRPr lang="he-IL"/>
        </a:p>
      </dgm:t>
    </dgm:pt>
    <dgm:pt modelId="{E07C9EAA-F2A3-413B-9A42-108AC0D17FE2}" type="pres">
      <dgm:prSet presAssocID="{12A080B0-7ACB-4C29-81DC-A90C7AC19BA5}" presName="childText" presStyleLbl="bgAcc1" presStyleIdx="2" presStyleCnt="7" custLinFactY="25564" custLinFactNeighborY="100000">
        <dgm:presLayoutVars>
          <dgm:bulletEnabled val="1"/>
        </dgm:presLayoutVars>
      </dgm:prSet>
      <dgm:spPr/>
      <dgm:t>
        <a:bodyPr/>
        <a:lstStyle/>
        <a:p>
          <a:pPr rtl="1"/>
          <a:endParaRPr lang="he-IL"/>
        </a:p>
      </dgm:t>
    </dgm:pt>
    <dgm:pt modelId="{A977FE01-12B9-405C-B7BF-AFCA7786BD5C}" type="pres">
      <dgm:prSet presAssocID="{D97C9737-734B-469A-80ED-5A9DC584FC0A}" presName="root" presStyleCnt="0"/>
      <dgm:spPr/>
    </dgm:pt>
    <dgm:pt modelId="{B1ADBA09-B037-461B-94DF-918B486AF35E}" type="pres">
      <dgm:prSet presAssocID="{D97C9737-734B-469A-80ED-5A9DC584FC0A}" presName="rootComposite" presStyleCnt="0"/>
      <dgm:spPr/>
    </dgm:pt>
    <dgm:pt modelId="{1C152C98-97C3-4BC2-952B-535B0468348F}" type="pres">
      <dgm:prSet presAssocID="{D97C9737-734B-469A-80ED-5A9DC584FC0A}" presName="rootText" presStyleLbl="node1" presStyleIdx="1" presStyleCnt="2" custScaleY="88232" custLinFactNeighborY="7013"/>
      <dgm:spPr/>
      <dgm:t>
        <a:bodyPr/>
        <a:lstStyle/>
        <a:p>
          <a:pPr rtl="1"/>
          <a:endParaRPr lang="he-IL"/>
        </a:p>
      </dgm:t>
    </dgm:pt>
    <dgm:pt modelId="{072852EB-F39A-46A5-BDDC-C26847CEE350}" type="pres">
      <dgm:prSet presAssocID="{D97C9737-734B-469A-80ED-5A9DC584FC0A}" presName="rootConnector" presStyleLbl="node1" presStyleIdx="1" presStyleCnt="2"/>
      <dgm:spPr/>
      <dgm:t>
        <a:bodyPr/>
        <a:lstStyle/>
        <a:p>
          <a:pPr rtl="1"/>
          <a:endParaRPr lang="he-IL"/>
        </a:p>
      </dgm:t>
    </dgm:pt>
    <dgm:pt modelId="{18F059E7-CAB1-41F9-A1FD-32BEF1190917}" type="pres">
      <dgm:prSet presAssocID="{D97C9737-734B-469A-80ED-5A9DC584FC0A}" presName="childShape" presStyleCnt="0"/>
      <dgm:spPr/>
    </dgm:pt>
    <dgm:pt modelId="{2EE49941-5F2D-47A6-9434-040585AE29A7}" type="pres">
      <dgm:prSet presAssocID="{C6609E7C-9E2D-4DD8-A0CA-290E1153B9D5}" presName="Name13" presStyleLbl="parChTrans1D2" presStyleIdx="3" presStyleCnt="7"/>
      <dgm:spPr/>
      <dgm:t>
        <a:bodyPr/>
        <a:lstStyle/>
        <a:p>
          <a:pPr rtl="1"/>
          <a:endParaRPr lang="he-IL"/>
        </a:p>
      </dgm:t>
    </dgm:pt>
    <dgm:pt modelId="{A4487F7B-4712-4636-8F9E-38F03A91731B}" type="pres">
      <dgm:prSet presAssocID="{0ABE9CBC-513F-46F8-ACA6-7C4AC3CF96F2}" presName="childText" presStyleLbl="bgAcc1" presStyleIdx="3" presStyleCnt="7" custLinFactNeighborY="-8887">
        <dgm:presLayoutVars>
          <dgm:bulletEnabled val="1"/>
        </dgm:presLayoutVars>
      </dgm:prSet>
      <dgm:spPr/>
      <dgm:t>
        <a:bodyPr/>
        <a:lstStyle/>
        <a:p>
          <a:pPr rtl="1"/>
          <a:endParaRPr lang="he-IL"/>
        </a:p>
      </dgm:t>
    </dgm:pt>
    <dgm:pt modelId="{0089AA89-1BA0-442C-B220-42D77543C7FE}" type="pres">
      <dgm:prSet presAssocID="{0DCA724D-F6B8-44C9-9ABF-8E9BB61AAAA6}" presName="Name13" presStyleLbl="parChTrans1D2" presStyleIdx="4" presStyleCnt="7"/>
      <dgm:spPr/>
      <dgm:t>
        <a:bodyPr/>
        <a:lstStyle/>
        <a:p>
          <a:pPr rtl="1"/>
          <a:endParaRPr lang="he-IL"/>
        </a:p>
      </dgm:t>
    </dgm:pt>
    <dgm:pt modelId="{6A01AB0A-5329-4EA8-A993-F20540A38930}" type="pres">
      <dgm:prSet presAssocID="{1C154127-7E0C-4CF4-95B6-74B548C5B84E}" presName="childText" presStyleLbl="bgAcc1" presStyleIdx="4" presStyleCnt="7" custLinFactNeighborX="238" custLinFactNeighborY="-6007">
        <dgm:presLayoutVars>
          <dgm:bulletEnabled val="1"/>
        </dgm:presLayoutVars>
      </dgm:prSet>
      <dgm:spPr/>
      <dgm:t>
        <a:bodyPr/>
        <a:lstStyle/>
        <a:p>
          <a:pPr rtl="1"/>
          <a:endParaRPr lang="he-IL"/>
        </a:p>
      </dgm:t>
    </dgm:pt>
    <dgm:pt modelId="{F9E2B904-15CA-4BB0-BFDD-0EF629505058}" type="pres">
      <dgm:prSet presAssocID="{39D6A43C-53BD-4048-A3AD-E96BF8396F5C}" presName="Name13" presStyleLbl="parChTrans1D2" presStyleIdx="5" presStyleCnt="7"/>
      <dgm:spPr/>
      <dgm:t>
        <a:bodyPr/>
        <a:lstStyle/>
        <a:p>
          <a:pPr rtl="1"/>
          <a:endParaRPr lang="he-IL"/>
        </a:p>
      </dgm:t>
    </dgm:pt>
    <dgm:pt modelId="{8BF8EB27-4A22-447C-A319-C17C8822395E}" type="pres">
      <dgm:prSet presAssocID="{BB8D9548-C590-40B8-83B3-C31C7E10CAD8}" presName="childText" presStyleLbl="bgAcc1" presStyleIdx="5" presStyleCnt="7" custLinFactNeighborY="-2499">
        <dgm:presLayoutVars>
          <dgm:bulletEnabled val="1"/>
        </dgm:presLayoutVars>
      </dgm:prSet>
      <dgm:spPr/>
      <dgm:t>
        <a:bodyPr/>
        <a:lstStyle/>
        <a:p>
          <a:pPr rtl="1"/>
          <a:endParaRPr lang="he-IL"/>
        </a:p>
      </dgm:t>
    </dgm:pt>
    <dgm:pt modelId="{914F978F-D207-4771-9CAF-87E1B64C848C}" type="pres">
      <dgm:prSet presAssocID="{8CC77A01-B7BD-443A-B8C3-F832F25C0600}" presName="Name13" presStyleLbl="parChTrans1D2" presStyleIdx="6" presStyleCnt="7"/>
      <dgm:spPr/>
      <dgm:t>
        <a:bodyPr/>
        <a:lstStyle/>
        <a:p>
          <a:pPr rtl="1"/>
          <a:endParaRPr lang="he-IL"/>
        </a:p>
      </dgm:t>
    </dgm:pt>
    <dgm:pt modelId="{7FFBCD1E-EBBE-4A12-AB5E-C978ED918167}" type="pres">
      <dgm:prSet presAssocID="{87E35A45-0D47-4C64-8F52-D086AE7950A8}" presName="childText" presStyleLbl="bgAcc1" presStyleIdx="6" presStyleCnt="7" custLinFactNeighborY="564">
        <dgm:presLayoutVars>
          <dgm:bulletEnabled val="1"/>
        </dgm:presLayoutVars>
      </dgm:prSet>
      <dgm:spPr/>
      <dgm:t>
        <a:bodyPr/>
        <a:lstStyle/>
        <a:p>
          <a:pPr rtl="1"/>
          <a:endParaRPr lang="he-IL"/>
        </a:p>
      </dgm:t>
    </dgm:pt>
  </dgm:ptLst>
  <dgm:cxnLst>
    <dgm:cxn modelId="{0A97B72C-3565-4F30-A4D1-6D190279A09A}" type="presOf" srcId="{C6609E7C-9E2D-4DD8-A0CA-290E1153B9D5}" destId="{2EE49941-5F2D-47A6-9434-040585AE29A7}" srcOrd="0" destOrd="0" presId="urn:microsoft.com/office/officeart/2005/8/layout/hierarchy3"/>
    <dgm:cxn modelId="{01E791BC-DA2B-473A-8BD0-C484F8D8B72C}" srcId="{3D1C3A6B-2DB3-40F3-9089-8A1AC7848C30}" destId="{2A99A704-D139-4FB4-A405-24A483F8C1CC}" srcOrd="0" destOrd="0" parTransId="{18D99277-CD8C-41A9-9BD4-4E117DE19FAC}" sibTransId="{60B87676-581C-4116-9402-A89895545CCE}"/>
    <dgm:cxn modelId="{0E319A14-F0CF-4850-9633-DA901976990E}" type="presOf" srcId="{2A99A704-D139-4FB4-A405-24A483F8C1CC}" destId="{63EE3D1F-4F8E-49D7-9FBF-A764947D7848}" srcOrd="0" destOrd="0" presId="urn:microsoft.com/office/officeart/2005/8/layout/hierarchy3"/>
    <dgm:cxn modelId="{D18CC3A6-680A-4405-A147-8E5F6274C920}" type="presOf" srcId="{0DCA724D-F6B8-44C9-9ABF-8E9BB61AAAA6}" destId="{0089AA89-1BA0-442C-B220-42D77543C7FE}" srcOrd="0" destOrd="0" presId="urn:microsoft.com/office/officeart/2005/8/layout/hierarchy3"/>
    <dgm:cxn modelId="{1C437339-E6EC-4A60-9302-144BBFDEFD64}" srcId="{D97C9737-734B-469A-80ED-5A9DC584FC0A}" destId="{1C154127-7E0C-4CF4-95B6-74B548C5B84E}" srcOrd="1" destOrd="0" parTransId="{0DCA724D-F6B8-44C9-9ABF-8E9BB61AAAA6}" sibTransId="{134246F4-5F7C-422F-9319-AC173DA52297}"/>
    <dgm:cxn modelId="{206DD210-DAAD-4FD0-9C7D-EC9517F6B573}" type="presOf" srcId="{1C154127-7E0C-4CF4-95B6-74B548C5B84E}" destId="{6A01AB0A-5329-4EA8-A993-F20540A38930}" srcOrd="0" destOrd="0" presId="urn:microsoft.com/office/officeart/2005/8/layout/hierarchy3"/>
    <dgm:cxn modelId="{5756329E-A5A0-4722-A662-C2EE8A6A55BE}" type="presOf" srcId="{87E35A45-0D47-4C64-8F52-D086AE7950A8}" destId="{7FFBCD1E-EBBE-4A12-AB5E-C978ED918167}" srcOrd="0" destOrd="0" presId="urn:microsoft.com/office/officeart/2005/8/layout/hierarchy3"/>
    <dgm:cxn modelId="{7CA846F3-FDF7-4349-B328-4B0E957E8FCA}" srcId="{D97C9737-734B-469A-80ED-5A9DC584FC0A}" destId="{BB8D9548-C590-40B8-83B3-C31C7E10CAD8}" srcOrd="2" destOrd="0" parTransId="{39D6A43C-53BD-4048-A3AD-E96BF8396F5C}" sibTransId="{65F792FF-8F75-4FF7-8D3F-B85640108BB5}"/>
    <dgm:cxn modelId="{CDF2B897-4E1A-4DAD-BBB9-72D31B2E2CF3}" type="presOf" srcId="{0ABE9CBC-513F-46F8-ACA6-7C4AC3CF96F2}" destId="{A4487F7B-4712-4636-8F9E-38F03A91731B}" srcOrd="0" destOrd="0" presId="urn:microsoft.com/office/officeart/2005/8/layout/hierarchy3"/>
    <dgm:cxn modelId="{DBA9E21E-69DF-4BBB-9B77-D5574978395F}" type="presOf" srcId="{8CC77A01-B7BD-443A-B8C3-F832F25C0600}" destId="{914F978F-D207-4771-9CAF-87E1B64C848C}" srcOrd="0" destOrd="0" presId="urn:microsoft.com/office/officeart/2005/8/layout/hierarchy3"/>
    <dgm:cxn modelId="{1E50EE5D-A132-4B01-8A3D-55060C0A3329}" type="presOf" srcId="{D97C9737-734B-469A-80ED-5A9DC584FC0A}" destId="{072852EB-F39A-46A5-BDDC-C26847CEE350}" srcOrd="1" destOrd="0" presId="urn:microsoft.com/office/officeart/2005/8/layout/hierarchy3"/>
    <dgm:cxn modelId="{492C7003-7CAD-460F-9D0E-C4DCE6D4BBEA}" type="presOf" srcId="{12A080B0-7ACB-4C29-81DC-A90C7AC19BA5}" destId="{E07C9EAA-F2A3-413B-9A42-108AC0D17FE2}" srcOrd="0" destOrd="0" presId="urn:microsoft.com/office/officeart/2005/8/layout/hierarchy3"/>
    <dgm:cxn modelId="{5BF9B6EB-B78D-4B1D-A4A2-C969C0E14809}" type="presOf" srcId="{AD254E2E-EAAB-404E-9F74-C054DA46533D}" destId="{FCAE0705-52CE-4F3F-89A9-517EC1048A53}" srcOrd="0" destOrd="0" presId="urn:microsoft.com/office/officeart/2005/8/layout/hierarchy3"/>
    <dgm:cxn modelId="{10775278-208A-4776-8EE2-5D4826BDBA63}" type="presOf" srcId="{5676D661-7714-4328-B624-3D869E7FE994}" destId="{3D406937-40E7-4CD7-8A6F-110912E08680}" srcOrd="0" destOrd="0" presId="urn:microsoft.com/office/officeart/2005/8/layout/hierarchy3"/>
    <dgm:cxn modelId="{53EC2C4F-B6A0-48C0-B82F-3C1BFBD1C6D6}" srcId="{2A99A704-D139-4FB4-A405-24A483F8C1CC}" destId="{5325DDD2-64F5-4425-ABFC-A5F9A6B6E272}" srcOrd="0" destOrd="0" parTransId="{93005483-B553-4780-A7C7-921ED98016D8}" sibTransId="{B09FA9EE-2E20-4F24-A74D-1990B8B9CE38}"/>
    <dgm:cxn modelId="{FFA1AA23-53D3-48FB-97B6-86A41C209DBC}" srcId="{2A99A704-D139-4FB4-A405-24A483F8C1CC}" destId="{12A080B0-7ACB-4C29-81DC-A90C7AC19BA5}" srcOrd="2" destOrd="0" parTransId="{5676D661-7714-4328-B624-3D869E7FE994}" sibTransId="{32A816F9-D95E-4CEA-98FA-23C4C0E6445D}"/>
    <dgm:cxn modelId="{1039E32D-054D-45B6-99DE-07DFF3E78026}" type="presOf" srcId="{F82D0F1B-0B70-423E-90C0-28CC5D1149A2}" destId="{CE2D3B78-A83C-440E-9171-7AE32B38CCBE}" srcOrd="0" destOrd="0" presId="urn:microsoft.com/office/officeart/2005/8/layout/hierarchy3"/>
    <dgm:cxn modelId="{4D195747-9A5D-4D42-B3B3-ABEEC4C0D898}" type="presOf" srcId="{5325DDD2-64F5-4425-ABFC-A5F9A6B6E272}" destId="{A55DD440-1572-43B7-B57E-87A85B6A481F}" srcOrd="0" destOrd="0" presId="urn:microsoft.com/office/officeart/2005/8/layout/hierarchy3"/>
    <dgm:cxn modelId="{6CA3D87A-6A69-4789-9FC9-7C210C87D16C}" type="presOf" srcId="{BB8D9548-C590-40B8-83B3-C31C7E10CAD8}" destId="{8BF8EB27-4A22-447C-A319-C17C8822395E}" srcOrd="0" destOrd="0" presId="urn:microsoft.com/office/officeart/2005/8/layout/hierarchy3"/>
    <dgm:cxn modelId="{9BC15E00-CA9E-4957-91C4-00AA2183F602}" type="presOf" srcId="{39D6A43C-53BD-4048-A3AD-E96BF8396F5C}" destId="{F9E2B904-15CA-4BB0-BFDD-0EF629505058}" srcOrd="0" destOrd="0" presId="urn:microsoft.com/office/officeart/2005/8/layout/hierarchy3"/>
    <dgm:cxn modelId="{C8ECB036-F757-45B1-B161-22BE190F2E25}" type="presOf" srcId="{2A99A704-D139-4FB4-A405-24A483F8C1CC}" destId="{C7857893-A425-4B96-88E4-1E8CB0E73D47}" srcOrd="1" destOrd="0" presId="urn:microsoft.com/office/officeart/2005/8/layout/hierarchy3"/>
    <dgm:cxn modelId="{D246F1EB-D9A5-42B7-932D-15EBDE7CF2C9}" type="presOf" srcId="{D97C9737-734B-469A-80ED-5A9DC584FC0A}" destId="{1C152C98-97C3-4BC2-952B-535B0468348F}" srcOrd="0" destOrd="0" presId="urn:microsoft.com/office/officeart/2005/8/layout/hierarchy3"/>
    <dgm:cxn modelId="{7340FF7A-5CDF-4DA5-8EB9-AF2757F4E69C}" type="presOf" srcId="{3D1C3A6B-2DB3-40F3-9089-8A1AC7848C30}" destId="{CFFD55B7-ACE9-4124-90CC-36CE12A69430}" srcOrd="0" destOrd="0" presId="urn:microsoft.com/office/officeart/2005/8/layout/hierarchy3"/>
    <dgm:cxn modelId="{DE77DCA2-AADF-4014-8C5F-95196707CC81}" srcId="{D97C9737-734B-469A-80ED-5A9DC584FC0A}" destId="{87E35A45-0D47-4C64-8F52-D086AE7950A8}" srcOrd="3" destOrd="0" parTransId="{8CC77A01-B7BD-443A-B8C3-F832F25C0600}" sibTransId="{656E880E-5A4E-47DB-81C9-6F81B8315982}"/>
    <dgm:cxn modelId="{10434CD7-143E-4D6E-AC14-E07A0EFFB7E6}" type="presOf" srcId="{93005483-B553-4780-A7C7-921ED98016D8}" destId="{2352524B-3DB6-418F-BDA4-5C8FC9C38B08}" srcOrd="0" destOrd="0" presId="urn:microsoft.com/office/officeart/2005/8/layout/hierarchy3"/>
    <dgm:cxn modelId="{B0DAB48D-22AA-41B6-9347-0C1FF938E5C3}" srcId="{2A99A704-D139-4FB4-A405-24A483F8C1CC}" destId="{AD254E2E-EAAB-404E-9F74-C054DA46533D}" srcOrd="1" destOrd="0" parTransId="{F82D0F1B-0B70-423E-90C0-28CC5D1149A2}" sibTransId="{4F4C8960-B84A-4653-8AB1-3546CB3F91B5}"/>
    <dgm:cxn modelId="{D5CFF53D-3FC5-4CA4-8A1C-72E00AFB3FD2}" srcId="{D97C9737-734B-469A-80ED-5A9DC584FC0A}" destId="{0ABE9CBC-513F-46F8-ACA6-7C4AC3CF96F2}" srcOrd="0" destOrd="0" parTransId="{C6609E7C-9E2D-4DD8-A0CA-290E1153B9D5}" sibTransId="{FA78AC9D-D079-4897-A774-767FEC83BE3B}"/>
    <dgm:cxn modelId="{3B342E7B-C056-47AF-B3C8-5B8C2CA8AA7E}" srcId="{3D1C3A6B-2DB3-40F3-9089-8A1AC7848C30}" destId="{D97C9737-734B-469A-80ED-5A9DC584FC0A}" srcOrd="1" destOrd="0" parTransId="{E1D28CAA-5F0E-4B1F-9551-4C553DB34C81}" sibTransId="{4FFC7606-E04B-4570-990C-87D7CB16C8F6}"/>
    <dgm:cxn modelId="{16EAB4C1-7C90-4379-BD78-8FEEBCD3D257}" type="presParOf" srcId="{CFFD55B7-ACE9-4124-90CC-36CE12A69430}" destId="{5AFED795-FF21-40EC-95AF-334DC1DA1F44}" srcOrd="0" destOrd="0" presId="urn:microsoft.com/office/officeart/2005/8/layout/hierarchy3"/>
    <dgm:cxn modelId="{9F675668-0DD4-4037-A58F-098982B6324D}" type="presParOf" srcId="{5AFED795-FF21-40EC-95AF-334DC1DA1F44}" destId="{18F10C05-6178-4F00-B6D3-D12139097F54}" srcOrd="0" destOrd="0" presId="urn:microsoft.com/office/officeart/2005/8/layout/hierarchy3"/>
    <dgm:cxn modelId="{C152C2CA-CCE7-4CF3-BB41-906F3A1FBEFA}" type="presParOf" srcId="{18F10C05-6178-4F00-B6D3-D12139097F54}" destId="{63EE3D1F-4F8E-49D7-9FBF-A764947D7848}" srcOrd="0" destOrd="0" presId="urn:microsoft.com/office/officeart/2005/8/layout/hierarchy3"/>
    <dgm:cxn modelId="{01C6B9BC-4B3E-43CE-BFBC-10DB31CE3966}" type="presParOf" srcId="{18F10C05-6178-4F00-B6D3-D12139097F54}" destId="{C7857893-A425-4B96-88E4-1E8CB0E73D47}" srcOrd="1" destOrd="0" presId="urn:microsoft.com/office/officeart/2005/8/layout/hierarchy3"/>
    <dgm:cxn modelId="{97232DA9-FA4E-49CA-A8AC-76F75B924BD0}" type="presParOf" srcId="{5AFED795-FF21-40EC-95AF-334DC1DA1F44}" destId="{C5D5509B-B1A7-4CA2-AFC8-ADF9202984CC}" srcOrd="1" destOrd="0" presId="urn:microsoft.com/office/officeart/2005/8/layout/hierarchy3"/>
    <dgm:cxn modelId="{E5B9D6E6-AE3D-4E51-83D0-3669B3E8FDC5}" type="presParOf" srcId="{C5D5509B-B1A7-4CA2-AFC8-ADF9202984CC}" destId="{2352524B-3DB6-418F-BDA4-5C8FC9C38B08}" srcOrd="0" destOrd="0" presId="urn:microsoft.com/office/officeart/2005/8/layout/hierarchy3"/>
    <dgm:cxn modelId="{4905ADB3-BCC6-46A9-A776-F15C60C578D7}" type="presParOf" srcId="{C5D5509B-B1A7-4CA2-AFC8-ADF9202984CC}" destId="{A55DD440-1572-43B7-B57E-87A85B6A481F}" srcOrd="1" destOrd="0" presId="urn:microsoft.com/office/officeart/2005/8/layout/hierarchy3"/>
    <dgm:cxn modelId="{D374CC7A-9610-4E08-B95A-605ECB05839D}" type="presParOf" srcId="{C5D5509B-B1A7-4CA2-AFC8-ADF9202984CC}" destId="{CE2D3B78-A83C-440E-9171-7AE32B38CCBE}" srcOrd="2" destOrd="0" presId="urn:microsoft.com/office/officeart/2005/8/layout/hierarchy3"/>
    <dgm:cxn modelId="{5DE7A7DC-2CAE-4AD9-ABDC-80C335119951}" type="presParOf" srcId="{C5D5509B-B1A7-4CA2-AFC8-ADF9202984CC}" destId="{FCAE0705-52CE-4F3F-89A9-517EC1048A53}" srcOrd="3" destOrd="0" presId="urn:microsoft.com/office/officeart/2005/8/layout/hierarchy3"/>
    <dgm:cxn modelId="{D4ED653B-2AA8-41E4-B432-A5E1CBC30CB2}" type="presParOf" srcId="{C5D5509B-B1A7-4CA2-AFC8-ADF9202984CC}" destId="{3D406937-40E7-4CD7-8A6F-110912E08680}" srcOrd="4" destOrd="0" presId="urn:microsoft.com/office/officeart/2005/8/layout/hierarchy3"/>
    <dgm:cxn modelId="{DA49862D-1FCA-4C8E-899F-32AD75527BB1}" type="presParOf" srcId="{C5D5509B-B1A7-4CA2-AFC8-ADF9202984CC}" destId="{E07C9EAA-F2A3-413B-9A42-108AC0D17FE2}" srcOrd="5" destOrd="0" presId="urn:microsoft.com/office/officeart/2005/8/layout/hierarchy3"/>
    <dgm:cxn modelId="{A98311CC-6E9F-4AC9-A2EC-A6383A630104}" type="presParOf" srcId="{CFFD55B7-ACE9-4124-90CC-36CE12A69430}" destId="{A977FE01-12B9-405C-B7BF-AFCA7786BD5C}" srcOrd="1" destOrd="0" presId="urn:microsoft.com/office/officeart/2005/8/layout/hierarchy3"/>
    <dgm:cxn modelId="{EA3E1679-45D2-41D0-94D2-1465037C3365}" type="presParOf" srcId="{A977FE01-12B9-405C-B7BF-AFCA7786BD5C}" destId="{B1ADBA09-B037-461B-94DF-918B486AF35E}" srcOrd="0" destOrd="0" presId="urn:microsoft.com/office/officeart/2005/8/layout/hierarchy3"/>
    <dgm:cxn modelId="{8ABDCB4C-BBAB-47BB-8A87-58F62F3E543A}" type="presParOf" srcId="{B1ADBA09-B037-461B-94DF-918B486AF35E}" destId="{1C152C98-97C3-4BC2-952B-535B0468348F}" srcOrd="0" destOrd="0" presId="urn:microsoft.com/office/officeart/2005/8/layout/hierarchy3"/>
    <dgm:cxn modelId="{9E85E466-A855-478B-AA1F-092B7B879B64}" type="presParOf" srcId="{B1ADBA09-B037-461B-94DF-918B486AF35E}" destId="{072852EB-F39A-46A5-BDDC-C26847CEE350}" srcOrd="1" destOrd="0" presId="urn:microsoft.com/office/officeart/2005/8/layout/hierarchy3"/>
    <dgm:cxn modelId="{C3BCFA19-826D-495B-9077-2FEB479FAF93}" type="presParOf" srcId="{A977FE01-12B9-405C-B7BF-AFCA7786BD5C}" destId="{18F059E7-CAB1-41F9-A1FD-32BEF1190917}" srcOrd="1" destOrd="0" presId="urn:microsoft.com/office/officeart/2005/8/layout/hierarchy3"/>
    <dgm:cxn modelId="{130BAC56-A20A-4F2D-9697-588EC6BDF7AE}" type="presParOf" srcId="{18F059E7-CAB1-41F9-A1FD-32BEF1190917}" destId="{2EE49941-5F2D-47A6-9434-040585AE29A7}" srcOrd="0" destOrd="0" presId="urn:microsoft.com/office/officeart/2005/8/layout/hierarchy3"/>
    <dgm:cxn modelId="{33296250-6DE9-4FCB-9AE0-32B7226C2738}" type="presParOf" srcId="{18F059E7-CAB1-41F9-A1FD-32BEF1190917}" destId="{A4487F7B-4712-4636-8F9E-38F03A91731B}" srcOrd="1" destOrd="0" presId="urn:microsoft.com/office/officeart/2005/8/layout/hierarchy3"/>
    <dgm:cxn modelId="{D6CA34D7-6431-49BF-9D5A-F1604DC41B1A}" type="presParOf" srcId="{18F059E7-CAB1-41F9-A1FD-32BEF1190917}" destId="{0089AA89-1BA0-442C-B220-42D77543C7FE}" srcOrd="2" destOrd="0" presId="urn:microsoft.com/office/officeart/2005/8/layout/hierarchy3"/>
    <dgm:cxn modelId="{C45E07B1-58FD-4372-A2FC-E503BE46124A}" type="presParOf" srcId="{18F059E7-CAB1-41F9-A1FD-32BEF1190917}" destId="{6A01AB0A-5329-4EA8-A993-F20540A38930}" srcOrd="3" destOrd="0" presId="urn:microsoft.com/office/officeart/2005/8/layout/hierarchy3"/>
    <dgm:cxn modelId="{EB91497D-FF92-499F-8956-57818CDEA873}" type="presParOf" srcId="{18F059E7-CAB1-41F9-A1FD-32BEF1190917}" destId="{F9E2B904-15CA-4BB0-BFDD-0EF629505058}" srcOrd="4" destOrd="0" presId="urn:microsoft.com/office/officeart/2005/8/layout/hierarchy3"/>
    <dgm:cxn modelId="{A6D2D541-1183-4A5D-85F0-D6B43398336D}" type="presParOf" srcId="{18F059E7-CAB1-41F9-A1FD-32BEF1190917}" destId="{8BF8EB27-4A22-447C-A319-C17C8822395E}" srcOrd="5" destOrd="0" presId="urn:microsoft.com/office/officeart/2005/8/layout/hierarchy3"/>
    <dgm:cxn modelId="{98C465BD-78FE-4944-9347-EA5B6052D6D2}" type="presParOf" srcId="{18F059E7-CAB1-41F9-A1FD-32BEF1190917}" destId="{914F978F-D207-4771-9CAF-87E1B64C848C}" srcOrd="6" destOrd="0" presId="urn:microsoft.com/office/officeart/2005/8/layout/hierarchy3"/>
    <dgm:cxn modelId="{937BE390-8DB9-4824-B092-336D03C8BCBA}" type="presParOf" srcId="{18F059E7-CAB1-41F9-A1FD-32BEF1190917}" destId="{7FFBCD1E-EBBE-4A12-AB5E-C978ED918167}"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A37D442-9596-478B-9995-D722288AD9EB}" type="doc">
      <dgm:prSet loTypeId="urn:microsoft.com/office/officeart/2005/8/layout/process2" loCatId="process" qsTypeId="urn:microsoft.com/office/officeart/2005/8/quickstyle/simple1" qsCatId="simple" csTypeId="urn:microsoft.com/office/officeart/2005/8/colors/accent1_2" csCatId="accent1" phldr="1"/>
      <dgm:spPr/>
    </dgm:pt>
    <dgm:pt modelId="{E5A98DD8-50F3-40EA-9A80-A58EAA17F8B6}">
      <dgm:prSet custT="1"/>
      <dgm:spPr>
        <a:solidFill>
          <a:schemeClr val="accent4">
            <a:lumMod val="75000"/>
          </a:schemeClr>
        </a:solidFill>
      </dgm:spPr>
      <dgm:t>
        <a:bodyPr/>
        <a:lstStyle/>
        <a:p>
          <a:pPr rtl="1"/>
          <a:r>
            <a:rPr lang="he-IL" altLang="he-IL" sz="1800" b="1" dirty="0" smtClean="0">
              <a:latin typeface="Calibri" pitchFamily="34" charset="0"/>
            </a:rPr>
            <a:t>איתור, מינוי והדרכה של מורים חונכים</a:t>
          </a:r>
          <a:endParaRPr lang="he-IL" altLang="he-IL" sz="1800" b="1" dirty="0">
            <a:latin typeface="Calibri" pitchFamily="34" charset="0"/>
          </a:endParaRPr>
        </a:p>
      </dgm:t>
    </dgm:pt>
    <dgm:pt modelId="{C9AA811A-B5E9-4119-AEC0-3D82A6931345}" type="parTrans" cxnId="{34E61019-398F-4DC8-A470-7464194E4D14}">
      <dgm:prSet/>
      <dgm:spPr/>
      <dgm:t>
        <a:bodyPr/>
        <a:lstStyle/>
        <a:p>
          <a:pPr rtl="1"/>
          <a:endParaRPr lang="he-IL"/>
        </a:p>
      </dgm:t>
    </dgm:pt>
    <dgm:pt modelId="{FEE6398C-A92D-4C7A-9078-8146F54BF3B3}" type="sibTrans" cxnId="{34E61019-398F-4DC8-A470-7464194E4D14}">
      <dgm:prSet/>
      <dgm:spPr>
        <a:solidFill>
          <a:schemeClr val="tx2"/>
        </a:solidFill>
      </dgm:spPr>
      <dgm:t>
        <a:bodyPr/>
        <a:lstStyle/>
        <a:p>
          <a:pPr rtl="1"/>
          <a:endParaRPr lang="he-IL"/>
        </a:p>
      </dgm:t>
    </dgm:pt>
    <dgm:pt modelId="{1E705277-901E-4F3B-843C-833514C73BE7}">
      <dgm:prSet custT="1"/>
      <dgm:spPr>
        <a:solidFill>
          <a:schemeClr val="tx2"/>
        </a:solidFill>
      </dgm:spPr>
      <dgm:t>
        <a:bodyPr/>
        <a:lstStyle/>
        <a:p>
          <a:pPr rtl="1"/>
          <a:r>
            <a:rPr lang="he-IL" altLang="he-IL" sz="1800" b="1" dirty="0" smtClean="0">
              <a:latin typeface="Calibri" pitchFamily="34" charset="0"/>
            </a:rPr>
            <a:t>בניית לו"ז פעילות חינוכית (כולל ימי מוקד, סמינרים, שיעורים בכיתות ושעות פרטניות)</a:t>
          </a:r>
          <a:endParaRPr lang="he-IL" altLang="he-IL" sz="1800" b="1" dirty="0">
            <a:latin typeface="Calibri" pitchFamily="34" charset="0"/>
          </a:endParaRPr>
        </a:p>
      </dgm:t>
    </dgm:pt>
    <dgm:pt modelId="{4C393446-0AA6-4615-B8E0-32386DB0EA86}" type="parTrans" cxnId="{9F316B3D-4A59-452C-B47C-7C972C868BEC}">
      <dgm:prSet/>
      <dgm:spPr/>
      <dgm:t>
        <a:bodyPr/>
        <a:lstStyle/>
        <a:p>
          <a:pPr rtl="1"/>
          <a:endParaRPr lang="he-IL"/>
        </a:p>
      </dgm:t>
    </dgm:pt>
    <dgm:pt modelId="{7FA3E3C4-6424-4A17-99AF-C57D310E37FE}" type="sibTrans" cxnId="{9F316B3D-4A59-452C-B47C-7C972C868BEC}">
      <dgm:prSet/>
      <dgm:spPr>
        <a:solidFill>
          <a:schemeClr val="tx2"/>
        </a:solidFill>
      </dgm:spPr>
      <dgm:t>
        <a:bodyPr/>
        <a:lstStyle/>
        <a:p>
          <a:pPr rtl="1"/>
          <a:endParaRPr lang="he-IL"/>
        </a:p>
      </dgm:t>
    </dgm:pt>
    <dgm:pt modelId="{FFB0383F-5617-4EDC-A843-17E0F60EED38}">
      <dgm:prSet custT="1"/>
      <dgm:spPr>
        <a:solidFill>
          <a:schemeClr val="accent5">
            <a:lumMod val="75000"/>
          </a:schemeClr>
        </a:solidFill>
      </dgm:spPr>
      <dgm:t>
        <a:bodyPr/>
        <a:lstStyle/>
        <a:p>
          <a:pPr rtl="1"/>
          <a:r>
            <a:rPr lang="he-IL" altLang="he-IL" sz="1800" b="1" dirty="0" smtClean="0">
              <a:latin typeface="Calibri" pitchFamily="34" charset="0"/>
            </a:rPr>
            <a:t>שיבוץ התלמידים במקומות ההתנסות המעשית </a:t>
          </a:r>
          <a:endParaRPr lang="he-IL" altLang="he-IL" sz="1800" b="1" dirty="0">
            <a:latin typeface="Calibri" pitchFamily="34" charset="0"/>
          </a:endParaRPr>
        </a:p>
      </dgm:t>
    </dgm:pt>
    <dgm:pt modelId="{D47414E7-58B1-4736-9F32-71B16197E571}" type="parTrans" cxnId="{4A531F31-B7DF-4FC1-AC6D-A703DD16B043}">
      <dgm:prSet/>
      <dgm:spPr/>
      <dgm:t>
        <a:bodyPr/>
        <a:lstStyle/>
        <a:p>
          <a:pPr rtl="1"/>
          <a:endParaRPr lang="he-IL"/>
        </a:p>
      </dgm:t>
    </dgm:pt>
    <dgm:pt modelId="{185E17CA-945F-466F-B834-6ADBABDFEC49}" type="sibTrans" cxnId="{4A531F31-B7DF-4FC1-AC6D-A703DD16B043}">
      <dgm:prSet/>
      <dgm:spPr>
        <a:solidFill>
          <a:schemeClr val="tx2"/>
        </a:solidFill>
      </dgm:spPr>
      <dgm:t>
        <a:bodyPr/>
        <a:lstStyle/>
        <a:p>
          <a:pPr rtl="1"/>
          <a:endParaRPr lang="he-IL"/>
        </a:p>
      </dgm:t>
    </dgm:pt>
    <dgm:pt modelId="{BC79A8AD-4CDF-4E2A-8463-8AFBF9C6F78A}">
      <dgm:prSet custT="1"/>
      <dgm:spPr>
        <a:solidFill>
          <a:schemeClr val="tx2">
            <a:lumMod val="60000"/>
            <a:lumOff val="40000"/>
          </a:schemeClr>
        </a:solidFill>
      </dgm:spPr>
      <dgm:t>
        <a:bodyPr/>
        <a:lstStyle/>
        <a:p>
          <a:pPr rtl="1"/>
          <a:r>
            <a:rPr lang="he-IL" altLang="he-IL" sz="1800" b="1" dirty="0" smtClean="0">
              <a:latin typeface="Calibri" pitchFamily="34" charset="0"/>
            </a:rPr>
            <a:t>שילוב התכנית באתר האינטרנט של בית הספר</a:t>
          </a:r>
          <a:endParaRPr lang="he-IL" altLang="he-IL" sz="1800" b="1" dirty="0">
            <a:latin typeface="Calibri" pitchFamily="34" charset="0"/>
          </a:endParaRPr>
        </a:p>
      </dgm:t>
    </dgm:pt>
    <dgm:pt modelId="{E75E693C-AE64-4D4E-9114-EA7F6CF96177}" type="parTrans" cxnId="{7130F79C-FD39-4684-9193-7ADE838B5F1A}">
      <dgm:prSet/>
      <dgm:spPr/>
      <dgm:t>
        <a:bodyPr/>
        <a:lstStyle/>
        <a:p>
          <a:pPr rtl="1"/>
          <a:endParaRPr lang="he-IL"/>
        </a:p>
      </dgm:t>
    </dgm:pt>
    <dgm:pt modelId="{639C8162-06C0-424A-9985-2A195C120394}" type="sibTrans" cxnId="{7130F79C-FD39-4684-9193-7ADE838B5F1A}">
      <dgm:prSet/>
      <dgm:spPr>
        <a:solidFill>
          <a:schemeClr val="tx2"/>
        </a:solidFill>
      </dgm:spPr>
      <dgm:t>
        <a:bodyPr/>
        <a:lstStyle/>
        <a:p>
          <a:pPr rtl="1"/>
          <a:endParaRPr lang="he-IL"/>
        </a:p>
      </dgm:t>
    </dgm:pt>
    <dgm:pt modelId="{4971118A-9380-4AE0-B42A-1AC51776C5FC}">
      <dgm:prSet custT="1"/>
      <dgm:spPr>
        <a:solidFill>
          <a:schemeClr val="accent4">
            <a:lumMod val="75000"/>
          </a:schemeClr>
        </a:solidFill>
      </dgm:spPr>
      <dgm:t>
        <a:bodyPr/>
        <a:lstStyle/>
        <a:p>
          <a:pPr rtl="1"/>
          <a:r>
            <a:rPr lang="he-IL" altLang="he-IL" sz="1800" b="1" dirty="0" smtClean="0">
              <a:latin typeface="Calibri" pitchFamily="34" charset="0"/>
            </a:rPr>
            <a:t>תכנון וביצוע הפרויקט הקבוצתי</a:t>
          </a:r>
          <a:endParaRPr lang="he-IL" altLang="he-IL" sz="1800" b="1" dirty="0">
            <a:latin typeface="Calibri" pitchFamily="34" charset="0"/>
          </a:endParaRPr>
        </a:p>
      </dgm:t>
    </dgm:pt>
    <dgm:pt modelId="{465E6698-1996-42A6-8DAA-371013E6B5CE}" type="parTrans" cxnId="{6FD65B24-C330-45A3-AE43-77BA858F8F3D}">
      <dgm:prSet/>
      <dgm:spPr/>
      <dgm:t>
        <a:bodyPr/>
        <a:lstStyle/>
        <a:p>
          <a:pPr rtl="1"/>
          <a:endParaRPr lang="he-IL"/>
        </a:p>
      </dgm:t>
    </dgm:pt>
    <dgm:pt modelId="{53354216-17C0-4556-992A-0E0A2900C1ED}" type="sibTrans" cxnId="{6FD65B24-C330-45A3-AE43-77BA858F8F3D}">
      <dgm:prSet/>
      <dgm:spPr>
        <a:solidFill>
          <a:schemeClr val="tx2"/>
        </a:solidFill>
      </dgm:spPr>
      <dgm:t>
        <a:bodyPr/>
        <a:lstStyle/>
        <a:p>
          <a:pPr rtl="1"/>
          <a:endParaRPr lang="he-IL"/>
        </a:p>
      </dgm:t>
    </dgm:pt>
    <dgm:pt modelId="{07870905-38E9-4C79-93E4-F9344A96E823}">
      <dgm:prSet custT="1"/>
      <dgm:spPr>
        <a:solidFill>
          <a:srgbClr val="002060"/>
        </a:solidFill>
      </dgm:spPr>
      <dgm:t>
        <a:bodyPr/>
        <a:lstStyle/>
        <a:p>
          <a:pPr rtl="1"/>
          <a:r>
            <a:rPr lang="he-IL" altLang="he-IL" sz="1800" b="1" dirty="0" smtClean="0">
              <a:latin typeface="Calibri" pitchFamily="34" charset="0"/>
            </a:rPr>
            <a:t>הערכת התלמידים, כולל מסלול הצטיינות</a:t>
          </a:r>
          <a:endParaRPr lang="he-IL" altLang="he-IL" sz="1800" b="1" dirty="0">
            <a:latin typeface="Calibri" pitchFamily="34" charset="0"/>
          </a:endParaRPr>
        </a:p>
      </dgm:t>
    </dgm:pt>
    <dgm:pt modelId="{7D5688C1-9828-4F79-9CC7-C134E02E6A1B}" type="parTrans" cxnId="{8372E748-53D2-4919-A75C-F31AEE919A2E}">
      <dgm:prSet/>
      <dgm:spPr/>
      <dgm:t>
        <a:bodyPr/>
        <a:lstStyle/>
        <a:p>
          <a:pPr rtl="1"/>
          <a:endParaRPr lang="he-IL"/>
        </a:p>
      </dgm:t>
    </dgm:pt>
    <dgm:pt modelId="{C989BA3C-D6C0-4A30-A284-71A333E89C1E}" type="sibTrans" cxnId="{8372E748-53D2-4919-A75C-F31AEE919A2E}">
      <dgm:prSet/>
      <dgm:spPr>
        <a:solidFill>
          <a:schemeClr val="tx2"/>
        </a:solidFill>
      </dgm:spPr>
      <dgm:t>
        <a:bodyPr/>
        <a:lstStyle/>
        <a:p>
          <a:pPr rtl="1"/>
          <a:endParaRPr lang="he-IL"/>
        </a:p>
      </dgm:t>
    </dgm:pt>
    <dgm:pt modelId="{6EBF4AE4-CE3C-4331-AA85-3E12B443DCBC}">
      <dgm:prSet custT="1"/>
      <dgm:spPr>
        <a:solidFill>
          <a:schemeClr val="accent5">
            <a:lumMod val="75000"/>
          </a:schemeClr>
        </a:solidFill>
      </dgm:spPr>
      <dgm:t>
        <a:bodyPr/>
        <a:lstStyle/>
        <a:p>
          <a:pPr rtl="1"/>
          <a:r>
            <a:rPr lang="he-IL" altLang="he-IL" sz="1800" b="1" dirty="0" smtClean="0">
              <a:latin typeface="Calibri" pitchFamily="34" charset="0"/>
            </a:rPr>
            <a:t>מעקב ובקרה על ביצוע התכנית בבית הספר</a:t>
          </a:r>
          <a:endParaRPr lang="he-IL" altLang="he-IL" sz="1800" b="1" dirty="0">
            <a:solidFill>
              <a:srgbClr val="FF0000"/>
            </a:solidFill>
            <a:latin typeface="Calibri" pitchFamily="34" charset="0"/>
          </a:endParaRPr>
        </a:p>
      </dgm:t>
    </dgm:pt>
    <dgm:pt modelId="{86CE13FC-BDF5-4FA3-BA1E-E464F1BE3563}" type="parTrans" cxnId="{3F94CCAB-CE43-4ED3-A3B5-45D28054A2DC}">
      <dgm:prSet/>
      <dgm:spPr/>
      <dgm:t>
        <a:bodyPr/>
        <a:lstStyle/>
        <a:p>
          <a:pPr rtl="1"/>
          <a:endParaRPr lang="he-IL"/>
        </a:p>
      </dgm:t>
    </dgm:pt>
    <dgm:pt modelId="{CD2899F1-7B88-42FA-9963-793DCD26593A}" type="sibTrans" cxnId="{3F94CCAB-CE43-4ED3-A3B5-45D28054A2DC}">
      <dgm:prSet/>
      <dgm:spPr/>
      <dgm:t>
        <a:bodyPr/>
        <a:lstStyle/>
        <a:p>
          <a:pPr rtl="1"/>
          <a:endParaRPr lang="he-IL"/>
        </a:p>
      </dgm:t>
    </dgm:pt>
    <dgm:pt modelId="{07937076-3F65-4E61-B216-7B7DB80F6894}">
      <dgm:prSet custT="1"/>
      <dgm:spPr>
        <a:solidFill>
          <a:schemeClr val="accent5">
            <a:lumMod val="75000"/>
          </a:schemeClr>
        </a:solidFill>
      </dgm:spPr>
      <dgm:t>
        <a:bodyPr/>
        <a:lstStyle/>
        <a:p>
          <a:pPr rtl="1"/>
          <a:r>
            <a:rPr lang="he-IL" sz="1800" b="1" dirty="0" smtClean="0">
              <a:solidFill>
                <a:schemeClr val="bg1"/>
              </a:solidFill>
            </a:rPr>
            <a:t>הקמת צוות היגוי בית ספרי</a:t>
          </a:r>
          <a:endParaRPr lang="he-IL" sz="1800" dirty="0">
            <a:solidFill>
              <a:schemeClr val="bg1"/>
            </a:solidFill>
          </a:endParaRPr>
        </a:p>
      </dgm:t>
    </dgm:pt>
    <dgm:pt modelId="{AE488706-18F2-44F4-A6B1-43A77FF2FE33}" type="parTrans" cxnId="{657497AA-24B8-4EC2-BC0B-48B88E3DFCFD}">
      <dgm:prSet/>
      <dgm:spPr/>
      <dgm:t>
        <a:bodyPr/>
        <a:lstStyle/>
        <a:p>
          <a:pPr rtl="1"/>
          <a:endParaRPr lang="he-IL"/>
        </a:p>
      </dgm:t>
    </dgm:pt>
    <dgm:pt modelId="{5C86DC28-027E-4085-B8B4-4F6E2BDBD2D2}" type="sibTrans" cxnId="{657497AA-24B8-4EC2-BC0B-48B88E3DFCFD}">
      <dgm:prSet/>
      <dgm:spPr>
        <a:solidFill>
          <a:schemeClr val="tx2"/>
        </a:solidFill>
      </dgm:spPr>
      <dgm:t>
        <a:bodyPr/>
        <a:lstStyle/>
        <a:p>
          <a:pPr rtl="1"/>
          <a:endParaRPr lang="he-IL"/>
        </a:p>
      </dgm:t>
    </dgm:pt>
    <dgm:pt modelId="{8D921781-3328-442E-8CFD-DAFF8AB5EE83}">
      <dgm:prSet custT="1"/>
      <dgm:spPr>
        <a:solidFill>
          <a:schemeClr val="tx2">
            <a:lumMod val="60000"/>
            <a:lumOff val="40000"/>
          </a:schemeClr>
        </a:solidFill>
      </dgm:spPr>
      <dgm:t>
        <a:bodyPr/>
        <a:lstStyle/>
        <a:p>
          <a:pPr rtl="1"/>
          <a:r>
            <a:rPr lang="he-IL" altLang="he-IL" sz="1800" b="1" dirty="0" smtClean="0">
              <a:latin typeface="Calibri" pitchFamily="34" charset="0"/>
            </a:rPr>
            <a:t>תכנון וביצוע מערך פיתוח מקצועי בית ספרי </a:t>
          </a:r>
          <a:endParaRPr lang="he-IL" b="1" dirty="0">
            <a:solidFill>
              <a:srgbClr val="800000"/>
            </a:solidFill>
          </a:endParaRPr>
        </a:p>
      </dgm:t>
    </dgm:pt>
    <dgm:pt modelId="{5E8192B1-E43F-4C07-A54C-BFE85FEC054C}" type="parTrans" cxnId="{C6257352-F318-4387-A06E-F5085911DEB4}">
      <dgm:prSet/>
      <dgm:spPr/>
      <dgm:t>
        <a:bodyPr/>
        <a:lstStyle/>
        <a:p>
          <a:pPr rtl="1"/>
          <a:endParaRPr lang="he-IL"/>
        </a:p>
      </dgm:t>
    </dgm:pt>
    <dgm:pt modelId="{12E99B19-3B50-405A-B880-DFEBAA78376D}" type="sibTrans" cxnId="{C6257352-F318-4387-A06E-F5085911DEB4}">
      <dgm:prSet/>
      <dgm:spPr>
        <a:solidFill>
          <a:schemeClr val="tx2"/>
        </a:solidFill>
      </dgm:spPr>
      <dgm:t>
        <a:bodyPr/>
        <a:lstStyle/>
        <a:p>
          <a:pPr rtl="1"/>
          <a:endParaRPr lang="he-IL"/>
        </a:p>
      </dgm:t>
    </dgm:pt>
    <dgm:pt modelId="{E4927DE6-7323-4D5D-8366-025639A5951D}" type="pres">
      <dgm:prSet presAssocID="{7A37D442-9596-478B-9995-D722288AD9EB}" presName="linearFlow" presStyleCnt="0">
        <dgm:presLayoutVars>
          <dgm:resizeHandles val="exact"/>
        </dgm:presLayoutVars>
      </dgm:prSet>
      <dgm:spPr/>
    </dgm:pt>
    <dgm:pt modelId="{23BE877F-5FC8-4A9A-8018-9EDC9D7C1592}" type="pres">
      <dgm:prSet presAssocID="{07937076-3F65-4E61-B216-7B7DB80F6894}" presName="node" presStyleLbl="node1" presStyleIdx="0" presStyleCnt="9" custScaleX="464163">
        <dgm:presLayoutVars>
          <dgm:bulletEnabled val="1"/>
        </dgm:presLayoutVars>
      </dgm:prSet>
      <dgm:spPr/>
      <dgm:t>
        <a:bodyPr/>
        <a:lstStyle/>
        <a:p>
          <a:pPr rtl="1"/>
          <a:endParaRPr lang="he-IL"/>
        </a:p>
      </dgm:t>
    </dgm:pt>
    <dgm:pt modelId="{7E80D8C0-15A7-4854-9549-74522E641F46}" type="pres">
      <dgm:prSet presAssocID="{5C86DC28-027E-4085-B8B4-4F6E2BDBD2D2}" presName="sibTrans" presStyleLbl="sibTrans2D1" presStyleIdx="0" presStyleCnt="8"/>
      <dgm:spPr/>
      <dgm:t>
        <a:bodyPr/>
        <a:lstStyle/>
        <a:p>
          <a:pPr rtl="1"/>
          <a:endParaRPr lang="he-IL"/>
        </a:p>
      </dgm:t>
    </dgm:pt>
    <dgm:pt modelId="{EA69ED76-DA54-430B-8B97-64D4CA51AD4B}" type="pres">
      <dgm:prSet presAssocID="{5C86DC28-027E-4085-B8B4-4F6E2BDBD2D2}" presName="connectorText" presStyleLbl="sibTrans2D1" presStyleIdx="0" presStyleCnt="8"/>
      <dgm:spPr/>
      <dgm:t>
        <a:bodyPr/>
        <a:lstStyle/>
        <a:p>
          <a:pPr rtl="1"/>
          <a:endParaRPr lang="he-IL"/>
        </a:p>
      </dgm:t>
    </dgm:pt>
    <dgm:pt modelId="{8CCAB258-A441-48AB-A394-5840D11B55F9}" type="pres">
      <dgm:prSet presAssocID="{8D921781-3328-442E-8CFD-DAFF8AB5EE83}" presName="node" presStyleLbl="node1" presStyleIdx="1" presStyleCnt="9" custScaleX="464163">
        <dgm:presLayoutVars>
          <dgm:bulletEnabled val="1"/>
        </dgm:presLayoutVars>
      </dgm:prSet>
      <dgm:spPr/>
      <dgm:t>
        <a:bodyPr/>
        <a:lstStyle/>
        <a:p>
          <a:pPr rtl="1"/>
          <a:endParaRPr lang="he-IL"/>
        </a:p>
      </dgm:t>
    </dgm:pt>
    <dgm:pt modelId="{283845EC-61FE-4068-9FF4-9A4E05833AD9}" type="pres">
      <dgm:prSet presAssocID="{12E99B19-3B50-405A-B880-DFEBAA78376D}" presName="sibTrans" presStyleLbl="sibTrans2D1" presStyleIdx="1" presStyleCnt="8"/>
      <dgm:spPr/>
      <dgm:t>
        <a:bodyPr/>
        <a:lstStyle/>
        <a:p>
          <a:pPr rtl="1"/>
          <a:endParaRPr lang="he-IL"/>
        </a:p>
      </dgm:t>
    </dgm:pt>
    <dgm:pt modelId="{BD33A1DC-6980-4FA3-BE42-66C5174C1251}" type="pres">
      <dgm:prSet presAssocID="{12E99B19-3B50-405A-B880-DFEBAA78376D}" presName="connectorText" presStyleLbl="sibTrans2D1" presStyleIdx="1" presStyleCnt="8"/>
      <dgm:spPr/>
      <dgm:t>
        <a:bodyPr/>
        <a:lstStyle/>
        <a:p>
          <a:pPr rtl="1"/>
          <a:endParaRPr lang="he-IL"/>
        </a:p>
      </dgm:t>
    </dgm:pt>
    <dgm:pt modelId="{BB7B165B-59E4-4496-8000-41F8A2D6B1A2}" type="pres">
      <dgm:prSet presAssocID="{E5A98DD8-50F3-40EA-9A80-A58EAA17F8B6}" presName="node" presStyleLbl="node1" presStyleIdx="2" presStyleCnt="9" custScaleX="464163">
        <dgm:presLayoutVars>
          <dgm:bulletEnabled val="1"/>
        </dgm:presLayoutVars>
      </dgm:prSet>
      <dgm:spPr/>
      <dgm:t>
        <a:bodyPr/>
        <a:lstStyle/>
        <a:p>
          <a:pPr rtl="1"/>
          <a:endParaRPr lang="he-IL"/>
        </a:p>
      </dgm:t>
    </dgm:pt>
    <dgm:pt modelId="{E49E7B5D-72FB-474E-BF4E-333EA10AC55B}" type="pres">
      <dgm:prSet presAssocID="{FEE6398C-A92D-4C7A-9078-8146F54BF3B3}" presName="sibTrans" presStyleLbl="sibTrans2D1" presStyleIdx="2" presStyleCnt="8"/>
      <dgm:spPr/>
      <dgm:t>
        <a:bodyPr/>
        <a:lstStyle/>
        <a:p>
          <a:pPr rtl="1"/>
          <a:endParaRPr lang="he-IL"/>
        </a:p>
      </dgm:t>
    </dgm:pt>
    <dgm:pt modelId="{2665879C-7AFD-4404-A741-51EFF24F9DA2}" type="pres">
      <dgm:prSet presAssocID="{FEE6398C-A92D-4C7A-9078-8146F54BF3B3}" presName="connectorText" presStyleLbl="sibTrans2D1" presStyleIdx="2" presStyleCnt="8"/>
      <dgm:spPr/>
      <dgm:t>
        <a:bodyPr/>
        <a:lstStyle/>
        <a:p>
          <a:pPr rtl="1"/>
          <a:endParaRPr lang="he-IL"/>
        </a:p>
      </dgm:t>
    </dgm:pt>
    <dgm:pt modelId="{4ACB01E6-AD9E-4B8B-9539-80EE11229FED}" type="pres">
      <dgm:prSet presAssocID="{1E705277-901E-4F3B-843C-833514C73BE7}" presName="node" presStyleLbl="node1" presStyleIdx="3" presStyleCnt="9" custScaleX="464163">
        <dgm:presLayoutVars>
          <dgm:bulletEnabled val="1"/>
        </dgm:presLayoutVars>
      </dgm:prSet>
      <dgm:spPr/>
      <dgm:t>
        <a:bodyPr/>
        <a:lstStyle/>
        <a:p>
          <a:pPr rtl="1"/>
          <a:endParaRPr lang="he-IL"/>
        </a:p>
      </dgm:t>
    </dgm:pt>
    <dgm:pt modelId="{8A390D2F-26E4-4797-B9CA-6D98B37B4B21}" type="pres">
      <dgm:prSet presAssocID="{7FA3E3C4-6424-4A17-99AF-C57D310E37FE}" presName="sibTrans" presStyleLbl="sibTrans2D1" presStyleIdx="3" presStyleCnt="8"/>
      <dgm:spPr/>
      <dgm:t>
        <a:bodyPr/>
        <a:lstStyle/>
        <a:p>
          <a:pPr rtl="1"/>
          <a:endParaRPr lang="he-IL"/>
        </a:p>
      </dgm:t>
    </dgm:pt>
    <dgm:pt modelId="{85E41316-4999-4644-892F-8D49AABD00E8}" type="pres">
      <dgm:prSet presAssocID="{7FA3E3C4-6424-4A17-99AF-C57D310E37FE}" presName="connectorText" presStyleLbl="sibTrans2D1" presStyleIdx="3" presStyleCnt="8"/>
      <dgm:spPr/>
      <dgm:t>
        <a:bodyPr/>
        <a:lstStyle/>
        <a:p>
          <a:pPr rtl="1"/>
          <a:endParaRPr lang="he-IL"/>
        </a:p>
      </dgm:t>
    </dgm:pt>
    <dgm:pt modelId="{E98A5987-49A2-42BA-A9C0-7272A09E06EB}" type="pres">
      <dgm:prSet presAssocID="{FFB0383F-5617-4EDC-A843-17E0F60EED38}" presName="node" presStyleLbl="node1" presStyleIdx="4" presStyleCnt="9" custScaleX="464163">
        <dgm:presLayoutVars>
          <dgm:bulletEnabled val="1"/>
        </dgm:presLayoutVars>
      </dgm:prSet>
      <dgm:spPr/>
      <dgm:t>
        <a:bodyPr/>
        <a:lstStyle/>
        <a:p>
          <a:pPr rtl="1"/>
          <a:endParaRPr lang="he-IL"/>
        </a:p>
      </dgm:t>
    </dgm:pt>
    <dgm:pt modelId="{9924C48C-4521-46DA-B1C7-D781C583A2C7}" type="pres">
      <dgm:prSet presAssocID="{185E17CA-945F-466F-B834-6ADBABDFEC49}" presName="sibTrans" presStyleLbl="sibTrans2D1" presStyleIdx="4" presStyleCnt="8"/>
      <dgm:spPr/>
      <dgm:t>
        <a:bodyPr/>
        <a:lstStyle/>
        <a:p>
          <a:pPr rtl="1"/>
          <a:endParaRPr lang="he-IL"/>
        </a:p>
      </dgm:t>
    </dgm:pt>
    <dgm:pt modelId="{0D4989AC-A35E-42D5-B197-AEF26304EA78}" type="pres">
      <dgm:prSet presAssocID="{185E17CA-945F-466F-B834-6ADBABDFEC49}" presName="connectorText" presStyleLbl="sibTrans2D1" presStyleIdx="4" presStyleCnt="8"/>
      <dgm:spPr/>
      <dgm:t>
        <a:bodyPr/>
        <a:lstStyle/>
        <a:p>
          <a:pPr rtl="1"/>
          <a:endParaRPr lang="he-IL"/>
        </a:p>
      </dgm:t>
    </dgm:pt>
    <dgm:pt modelId="{AF5AB6C2-4761-4546-AAB1-E67074FDFFF6}" type="pres">
      <dgm:prSet presAssocID="{BC79A8AD-4CDF-4E2A-8463-8AFBF9C6F78A}" presName="node" presStyleLbl="node1" presStyleIdx="5" presStyleCnt="9" custScaleX="464163">
        <dgm:presLayoutVars>
          <dgm:bulletEnabled val="1"/>
        </dgm:presLayoutVars>
      </dgm:prSet>
      <dgm:spPr/>
      <dgm:t>
        <a:bodyPr/>
        <a:lstStyle/>
        <a:p>
          <a:pPr rtl="1"/>
          <a:endParaRPr lang="he-IL"/>
        </a:p>
      </dgm:t>
    </dgm:pt>
    <dgm:pt modelId="{F42FD70C-CF82-4E72-A044-229759F1E0BD}" type="pres">
      <dgm:prSet presAssocID="{639C8162-06C0-424A-9985-2A195C120394}" presName="sibTrans" presStyleLbl="sibTrans2D1" presStyleIdx="5" presStyleCnt="8"/>
      <dgm:spPr/>
      <dgm:t>
        <a:bodyPr/>
        <a:lstStyle/>
        <a:p>
          <a:pPr rtl="1"/>
          <a:endParaRPr lang="he-IL"/>
        </a:p>
      </dgm:t>
    </dgm:pt>
    <dgm:pt modelId="{8E3AF97C-C504-4CC1-B16B-47BE421B2E06}" type="pres">
      <dgm:prSet presAssocID="{639C8162-06C0-424A-9985-2A195C120394}" presName="connectorText" presStyleLbl="sibTrans2D1" presStyleIdx="5" presStyleCnt="8"/>
      <dgm:spPr/>
      <dgm:t>
        <a:bodyPr/>
        <a:lstStyle/>
        <a:p>
          <a:pPr rtl="1"/>
          <a:endParaRPr lang="he-IL"/>
        </a:p>
      </dgm:t>
    </dgm:pt>
    <dgm:pt modelId="{289E5661-508F-4850-9573-376F6AF34246}" type="pres">
      <dgm:prSet presAssocID="{4971118A-9380-4AE0-B42A-1AC51776C5FC}" presName="node" presStyleLbl="node1" presStyleIdx="6" presStyleCnt="9" custScaleX="464163">
        <dgm:presLayoutVars>
          <dgm:bulletEnabled val="1"/>
        </dgm:presLayoutVars>
      </dgm:prSet>
      <dgm:spPr/>
      <dgm:t>
        <a:bodyPr/>
        <a:lstStyle/>
        <a:p>
          <a:pPr rtl="1"/>
          <a:endParaRPr lang="he-IL"/>
        </a:p>
      </dgm:t>
    </dgm:pt>
    <dgm:pt modelId="{089B2ADB-85F4-4F47-97FE-9AD54813FA00}" type="pres">
      <dgm:prSet presAssocID="{53354216-17C0-4556-992A-0E0A2900C1ED}" presName="sibTrans" presStyleLbl="sibTrans2D1" presStyleIdx="6" presStyleCnt="8"/>
      <dgm:spPr/>
      <dgm:t>
        <a:bodyPr/>
        <a:lstStyle/>
        <a:p>
          <a:pPr rtl="1"/>
          <a:endParaRPr lang="he-IL"/>
        </a:p>
      </dgm:t>
    </dgm:pt>
    <dgm:pt modelId="{CC1E4096-6F33-4113-9015-E34748D0E60E}" type="pres">
      <dgm:prSet presAssocID="{53354216-17C0-4556-992A-0E0A2900C1ED}" presName="connectorText" presStyleLbl="sibTrans2D1" presStyleIdx="6" presStyleCnt="8"/>
      <dgm:spPr/>
      <dgm:t>
        <a:bodyPr/>
        <a:lstStyle/>
        <a:p>
          <a:pPr rtl="1"/>
          <a:endParaRPr lang="he-IL"/>
        </a:p>
      </dgm:t>
    </dgm:pt>
    <dgm:pt modelId="{59A2D3BC-18A2-41D0-A952-4410B6D32F65}" type="pres">
      <dgm:prSet presAssocID="{07870905-38E9-4C79-93E4-F9344A96E823}" presName="node" presStyleLbl="node1" presStyleIdx="7" presStyleCnt="9" custScaleX="464163">
        <dgm:presLayoutVars>
          <dgm:bulletEnabled val="1"/>
        </dgm:presLayoutVars>
      </dgm:prSet>
      <dgm:spPr/>
      <dgm:t>
        <a:bodyPr/>
        <a:lstStyle/>
        <a:p>
          <a:pPr rtl="1"/>
          <a:endParaRPr lang="he-IL"/>
        </a:p>
      </dgm:t>
    </dgm:pt>
    <dgm:pt modelId="{2438103A-ED67-4D00-9711-105ABA2FFEC6}" type="pres">
      <dgm:prSet presAssocID="{C989BA3C-D6C0-4A30-A284-71A333E89C1E}" presName="sibTrans" presStyleLbl="sibTrans2D1" presStyleIdx="7" presStyleCnt="8"/>
      <dgm:spPr/>
      <dgm:t>
        <a:bodyPr/>
        <a:lstStyle/>
        <a:p>
          <a:pPr rtl="1"/>
          <a:endParaRPr lang="he-IL"/>
        </a:p>
      </dgm:t>
    </dgm:pt>
    <dgm:pt modelId="{379AFF28-C263-4950-9ED5-C0CE1505CAD6}" type="pres">
      <dgm:prSet presAssocID="{C989BA3C-D6C0-4A30-A284-71A333E89C1E}" presName="connectorText" presStyleLbl="sibTrans2D1" presStyleIdx="7" presStyleCnt="8"/>
      <dgm:spPr/>
      <dgm:t>
        <a:bodyPr/>
        <a:lstStyle/>
        <a:p>
          <a:pPr rtl="1"/>
          <a:endParaRPr lang="he-IL"/>
        </a:p>
      </dgm:t>
    </dgm:pt>
    <dgm:pt modelId="{5F9E3FF6-CAA1-41D1-B322-9440D9B0677D}" type="pres">
      <dgm:prSet presAssocID="{6EBF4AE4-CE3C-4331-AA85-3E12B443DCBC}" presName="node" presStyleLbl="node1" presStyleIdx="8" presStyleCnt="9" custScaleX="464163">
        <dgm:presLayoutVars>
          <dgm:bulletEnabled val="1"/>
        </dgm:presLayoutVars>
      </dgm:prSet>
      <dgm:spPr/>
      <dgm:t>
        <a:bodyPr/>
        <a:lstStyle/>
        <a:p>
          <a:pPr rtl="1"/>
          <a:endParaRPr lang="he-IL"/>
        </a:p>
      </dgm:t>
    </dgm:pt>
  </dgm:ptLst>
  <dgm:cxnLst>
    <dgm:cxn modelId="{2E8C2DA1-B103-4001-90A5-B57A29DC4A09}" type="presOf" srcId="{7A37D442-9596-478B-9995-D722288AD9EB}" destId="{E4927DE6-7323-4D5D-8366-025639A5951D}" srcOrd="0" destOrd="0" presId="urn:microsoft.com/office/officeart/2005/8/layout/process2"/>
    <dgm:cxn modelId="{CDF9BCE1-D42C-470E-80BD-805ABE01E9EF}" type="presOf" srcId="{53354216-17C0-4556-992A-0E0A2900C1ED}" destId="{CC1E4096-6F33-4113-9015-E34748D0E60E}" srcOrd="1" destOrd="0" presId="urn:microsoft.com/office/officeart/2005/8/layout/process2"/>
    <dgm:cxn modelId="{C6257352-F318-4387-A06E-F5085911DEB4}" srcId="{7A37D442-9596-478B-9995-D722288AD9EB}" destId="{8D921781-3328-442E-8CFD-DAFF8AB5EE83}" srcOrd="1" destOrd="0" parTransId="{5E8192B1-E43F-4C07-A54C-BFE85FEC054C}" sibTransId="{12E99B19-3B50-405A-B880-DFEBAA78376D}"/>
    <dgm:cxn modelId="{7130F79C-FD39-4684-9193-7ADE838B5F1A}" srcId="{7A37D442-9596-478B-9995-D722288AD9EB}" destId="{BC79A8AD-4CDF-4E2A-8463-8AFBF9C6F78A}" srcOrd="5" destOrd="0" parTransId="{E75E693C-AE64-4D4E-9114-EA7F6CF96177}" sibTransId="{639C8162-06C0-424A-9985-2A195C120394}"/>
    <dgm:cxn modelId="{EF6E21EE-6A86-461F-85A5-497CB7814DE0}" type="presOf" srcId="{FFB0383F-5617-4EDC-A843-17E0F60EED38}" destId="{E98A5987-49A2-42BA-A9C0-7272A09E06EB}" srcOrd="0" destOrd="0" presId="urn:microsoft.com/office/officeart/2005/8/layout/process2"/>
    <dgm:cxn modelId="{4EC4B14A-5B1E-49E2-9E9A-5D4E55267C09}" type="presOf" srcId="{1E705277-901E-4F3B-843C-833514C73BE7}" destId="{4ACB01E6-AD9E-4B8B-9539-80EE11229FED}" srcOrd="0" destOrd="0" presId="urn:microsoft.com/office/officeart/2005/8/layout/process2"/>
    <dgm:cxn modelId="{34E61019-398F-4DC8-A470-7464194E4D14}" srcId="{7A37D442-9596-478B-9995-D722288AD9EB}" destId="{E5A98DD8-50F3-40EA-9A80-A58EAA17F8B6}" srcOrd="2" destOrd="0" parTransId="{C9AA811A-B5E9-4119-AEC0-3D82A6931345}" sibTransId="{FEE6398C-A92D-4C7A-9078-8146F54BF3B3}"/>
    <dgm:cxn modelId="{A0236D92-8A77-49BE-AC3F-2A5BC5B56A31}" type="presOf" srcId="{FEE6398C-A92D-4C7A-9078-8146F54BF3B3}" destId="{E49E7B5D-72FB-474E-BF4E-333EA10AC55B}" srcOrd="0" destOrd="0" presId="urn:microsoft.com/office/officeart/2005/8/layout/process2"/>
    <dgm:cxn modelId="{657497AA-24B8-4EC2-BC0B-48B88E3DFCFD}" srcId="{7A37D442-9596-478B-9995-D722288AD9EB}" destId="{07937076-3F65-4E61-B216-7B7DB80F6894}" srcOrd="0" destOrd="0" parTransId="{AE488706-18F2-44F4-A6B1-43A77FF2FE33}" sibTransId="{5C86DC28-027E-4085-B8B4-4F6E2BDBD2D2}"/>
    <dgm:cxn modelId="{DD7F59B3-B69E-4F52-9E62-4359FBBC0403}" type="presOf" srcId="{53354216-17C0-4556-992A-0E0A2900C1ED}" destId="{089B2ADB-85F4-4F47-97FE-9AD54813FA00}" srcOrd="0" destOrd="0" presId="urn:microsoft.com/office/officeart/2005/8/layout/process2"/>
    <dgm:cxn modelId="{6FD65B24-C330-45A3-AE43-77BA858F8F3D}" srcId="{7A37D442-9596-478B-9995-D722288AD9EB}" destId="{4971118A-9380-4AE0-B42A-1AC51776C5FC}" srcOrd="6" destOrd="0" parTransId="{465E6698-1996-42A6-8DAA-371013E6B5CE}" sibTransId="{53354216-17C0-4556-992A-0E0A2900C1ED}"/>
    <dgm:cxn modelId="{AAE2B519-F4A0-406B-9AA1-09C33694A5A1}" type="presOf" srcId="{5C86DC28-027E-4085-B8B4-4F6E2BDBD2D2}" destId="{7E80D8C0-15A7-4854-9549-74522E641F46}" srcOrd="0" destOrd="0" presId="urn:microsoft.com/office/officeart/2005/8/layout/process2"/>
    <dgm:cxn modelId="{45CB7B8D-CE42-4028-B710-4D3C6E80B31B}" type="presOf" srcId="{C989BA3C-D6C0-4A30-A284-71A333E89C1E}" destId="{2438103A-ED67-4D00-9711-105ABA2FFEC6}" srcOrd="0" destOrd="0" presId="urn:microsoft.com/office/officeart/2005/8/layout/process2"/>
    <dgm:cxn modelId="{E893BF8F-3F6F-4F91-8981-D9448414F272}" type="presOf" srcId="{E5A98DD8-50F3-40EA-9A80-A58EAA17F8B6}" destId="{BB7B165B-59E4-4496-8000-41F8A2D6B1A2}" srcOrd="0" destOrd="0" presId="urn:microsoft.com/office/officeart/2005/8/layout/process2"/>
    <dgm:cxn modelId="{4A531F31-B7DF-4FC1-AC6D-A703DD16B043}" srcId="{7A37D442-9596-478B-9995-D722288AD9EB}" destId="{FFB0383F-5617-4EDC-A843-17E0F60EED38}" srcOrd="4" destOrd="0" parTransId="{D47414E7-58B1-4736-9F32-71B16197E571}" sibTransId="{185E17CA-945F-466F-B834-6ADBABDFEC49}"/>
    <dgm:cxn modelId="{B790BF9B-C7BC-4B4B-BB76-E9E72B73C64A}" type="presOf" srcId="{07937076-3F65-4E61-B216-7B7DB80F6894}" destId="{23BE877F-5FC8-4A9A-8018-9EDC9D7C1592}" srcOrd="0" destOrd="0" presId="urn:microsoft.com/office/officeart/2005/8/layout/process2"/>
    <dgm:cxn modelId="{B6A45870-4EF9-47B4-B16B-98CA985F0A4F}" type="presOf" srcId="{639C8162-06C0-424A-9985-2A195C120394}" destId="{8E3AF97C-C504-4CC1-B16B-47BE421B2E06}" srcOrd="1" destOrd="0" presId="urn:microsoft.com/office/officeart/2005/8/layout/process2"/>
    <dgm:cxn modelId="{950CE71A-33EF-4141-AC6E-3D783ADE5347}" type="presOf" srcId="{7FA3E3C4-6424-4A17-99AF-C57D310E37FE}" destId="{8A390D2F-26E4-4797-B9CA-6D98B37B4B21}" srcOrd="0" destOrd="0" presId="urn:microsoft.com/office/officeart/2005/8/layout/process2"/>
    <dgm:cxn modelId="{15A18663-3744-42F8-825C-5A3F73158933}" type="presOf" srcId="{12E99B19-3B50-405A-B880-DFEBAA78376D}" destId="{283845EC-61FE-4068-9FF4-9A4E05833AD9}" srcOrd="0" destOrd="0" presId="urn:microsoft.com/office/officeart/2005/8/layout/process2"/>
    <dgm:cxn modelId="{62134613-EDB9-4153-BCF0-9E2FD64D567A}" type="presOf" srcId="{4971118A-9380-4AE0-B42A-1AC51776C5FC}" destId="{289E5661-508F-4850-9573-376F6AF34246}" srcOrd="0" destOrd="0" presId="urn:microsoft.com/office/officeart/2005/8/layout/process2"/>
    <dgm:cxn modelId="{1FBC0866-7E4B-4BE1-859D-0A9A873DD455}" type="presOf" srcId="{6EBF4AE4-CE3C-4331-AA85-3E12B443DCBC}" destId="{5F9E3FF6-CAA1-41D1-B322-9440D9B0677D}" srcOrd="0" destOrd="0" presId="urn:microsoft.com/office/officeart/2005/8/layout/process2"/>
    <dgm:cxn modelId="{9F316B3D-4A59-452C-B47C-7C972C868BEC}" srcId="{7A37D442-9596-478B-9995-D722288AD9EB}" destId="{1E705277-901E-4F3B-843C-833514C73BE7}" srcOrd="3" destOrd="0" parTransId="{4C393446-0AA6-4615-B8E0-32386DB0EA86}" sibTransId="{7FA3E3C4-6424-4A17-99AF-C57D310E37FE}"/>
    <dgm:cxn modelId="{6B67B6BE-8DE8-432D-96B9-D4A0EA5E81B1}" type="presOf" srcId="{185E17CA-945F-466F-B834-6ADBABDFEC49}" destId="{0D4989AC-A35E-42D5-B197-AEF26304EA78}" srcOrd="1" destOrd="0" presId="urn:microsoft.com/office/officeart/2005/8/layout/process2"/>
    <dgm:cxn modelId="{19C580AA-EB64-4DC9-881F-7A32C093D1FE}" type="presOf" srcId="{5C86DC28-027E-4085-B8B4-4F6E2BDBD2D2}" destId="{EA69ED76-DA54-430B-8B97-64D4CA51AD4B}" srcOrd="1" destOrd="0" presId="urn:microsoft.com/office/officeart/2005/8/layout/process2"/>
    <dgm:cxn modelId="{3F94CCAB-CE43-4ED3-A3B5-45D28054A2DC}" srcId="{7A37D442-9596-478B-9995-D722288AD9EB}" destId="{6EBF4AE4-CE3C-4331-AA85-3E12B443DCBC}" srcOrd="8" destOrd="0" parTransId="{86CE13FC-BDF5-4FA3-BA1E-E464F1BE3563}" sibTransId="{CD2899F1-7B88-42FA-9963-793DCD26593A}"/>
    <dgm:cxn modelId="{2D92C63C-5412-4FAA-BDE6-A40DBAC4DD68}" type="presOf" srcId="{12E99B19-3B50-405A-B880-DFEBAA78376D}" destId="{BD33A1DC-6980-4FA3-BE42-66C5174C1251}" srcOrd="1" destOrd="0" presId="urn:microsoft.com/office/officeart/2005/8/layout/process2"/>
    <dgm:cxn modelId="{A13843E5-5826-4338-91CD-A331A554BDFD}" type="presOf" srcId="{639C8162-06C0-424A-9985-2A195C120394}" destId="{F42FD70C-CF82-4E72-A044-229759F1E0BD}" srcOrd="0" destOrd="0" presId="urn:microsoft.com/office/officeart/2005/8/layout/process2"/>
    <dgm:cxn modelId="{17E864FC-EE79-4E4A-A253-AE53808133B0}" type="presOf" srcId="{07870905-38E9-4C79-93E4-F9344A96E823}" destId="{59A2D3BC-18A2-41D0-A952-4410B6D32F65}" srcOrd="0" destOrd="0" presId="urn:microsoft.com/office/officeart/2005/8/layout/process2"/>
    <dgm:cxn modelId="{1EDD2069-6A58-4D1D-B2B3-24616AE3B4A9}" type="presOf" srcId="{BC79A8AD-4CDF-4E2A-8463-8AFBF9C6F78A}" destId="{AF5AB6C2-4761-4546-AAB1-E67074FDFFF6}" srcOrd="0" destOrd="0" presId="urn:microsoft.com/office/officeart/2005/8/layout/process2"/>
    <dgm:cxn modelId="{CB2CAB68-86B5-4730-953E-2AF6D6952E4A}" type="presOf" srcId="{FEE6398C-A92D-4C7A-9078-8146F54BF3B3}" destId="{2665879C-7AFD-4404-A741-51EFF24F9DA2}" srcOrd="1" destOrd="0" presId="urn:microsoft.com/office/officeart/2005/8/layout/process2"/>
    <dgm:cxn modelId="{8372E748-53D2-4919-A75C-F31AEE919A2E}" srcId="{7A37D442-9596-478B-9995-D722288AD9EB}" destId="{07870905-38E9-4C79-93E4-F9344A96E823}" srcOrd="7" destOrd="0" parTransId="{7D5688C1-9828-4F79-9CC7-C134E02E6A1B}" sibTransId="{C989BA3C-D6C0-4A30-A284-71A333E89C1E}"/>
    <dgm:cxn modelId="{1691D461-5DE8-485E-A063-3F893DB03931}" type="presOf" srcId="{7FA3E3C4-6424-4A17-99AF-C57D310E37FE}" destId="{85E41316-4999-4644-892F-8D49AABD00E8}" srcOrd="1" destOrd="0" presId="urn:microsoft.com/office/officeart/2005/8/layout/process2"/>
    <dgm:cxn modelId="{F761E86D-3D1D-411C-B417-5D23E41A7AE7}" type="presOf" srcId="{C989BA3C-D6C0-4A30-A284-71A333E89C1E}" destId="{379AFF28-C263-4950-9ED5-C0CE1505CAD6}" srcOrd="1" destOrd="0" presId="urn:microsoft.com/office/officeart/2005/8/layout/process2"/>
    <dgm:cxn modelId="{39009A09-1E58-499E-A8B0-FBA073D7C60E}" type="presOf" srcId="{185E17CA-945F-466F-B834-6ADBABDFEC49}" destId="{9924C48C-4521-46DA-B1C7-D781C583A2C7}" srcOrd="0" destOrd="0" presId="urn:microsoft.com/office/officeart/2005/8/layout/process2"/>
    <dgm:cxn modelId="{A964703E-AE8D-4686-8E60-4F90DDA830C3}" type="presOf" srcId="{8D921781-3328-442E-8CFD-DAFF8AB5EE83}" destId="{8CCAB258-A441-48AB-A394-5840D11B55F9}" srcOrd="0" destOrd="0" presId="urn:microsoft.com/office/officeart/2005/8/layout/process2"/>
    <dgm:cxn modelId="{B1D6CF42-2A8C-406A-B4C3-F56043325049}" type="presParOf" srcId="{E4927DE6-7323-4D5D-8366-025639A5951D}" destId="{23BE877F-5FC8-4A9A-8018-9EDC9D7C1592}" srcOrd="0" destOrd="0" presId="urn:microsoft.com/office/officeart/2005/8/layout/process2"/>
    <dgm:cxn modelId="{B20FFFF1-8572-4E5C-B522-4AB6F92F5BAE}" type="presParOf" srcId="{E4927DE6-7323-4D5D-8366-025639A5951D}" destId="{7E80D8C0-15A7-4854-9549-74522E641F46}" srcOrd="1" destOrd="0" presId="urn:microsoft.com/office/officeart/2005/8/layout/process2"/>
    <dgm:cxn modelId="{55F315C5-8C62-415E-8B27-39FE23116FC3}" type="presParOf" srcId="{7E80D8C0-15A7-4854-9549-74522E641F46}" destId="{EA69ED76-DA54-430B-8B97-64D4CA51AD4B}" srcOrd="0" destOrd="0" presId="urn:microsoft.com/office/officeart/2005/8/layout/process2"/>
    <dgm:cxn modelId="{BDF4BCCC-BEF5-4BCC-8EF3-F2F395E0FD4E}" type="presParOf" srcId="{E4927DE6-7323-4D5D-8366-025639A5951D}" destId="{8CCAB258-A441-48AB-A394-5840D11B55F9}" srcOrd="2" destOrd="0" presId="urn:microsoft.com/office/officeart/2005/8/layout/process2"/>
    <dgm:cxn modelId="{B6CF1A72-3D08-4321-BB86-EC3DC8DBF066}" type="presParOf" srcId="{E4927DE6-7323-4D5D-8366-025639A5951D}" destId="{283845EC-61FE-4068-9FF4-9A4E05833AD9}" srcOrd="3" destOrd="0" presId="urn:microsoft.com/office/officeart/2005/8/layout/process2"/>
    <dgm:cxn modelId="{1C280F1A-1232-44A8-83EC-CB9D414EBC9E}" type="presParOf" srcId="{283845EC-61FE-4068-9FF4-9A4E05833AD9}" destId="{BD33A1DC-6980-4FA3-BE42-66C5174C1251}" srcOrd="0" destOrd="0" presId="urn:microsoft.com/office/officeart/2005/8/layout/process2"/>
    <dgm:cxn modelId="{4F5DA9F7-3C40-41FA-8CC5-74843DE905AE}" type="presParOf" srcId="{E4927DE6-7323-4D5D-8366-025639A5951D}" destId="{BB7B165B-59E4-4496-8000-41F8A2D6B1A2}" srcOrd="4" destOrd="0" presId="urn:microsoft.com/office/officeart/2005/8/layout/process2"/>
    <dgm:cxn modelId="{0009C7BB-1C46-461F-BC17-A0937D6C81D1}" type="presParOf" srcId="{E4927DE6-7323-4D5D-8366-025639A5951D}" destId="{E49E7B5D-72FB-474E-BF4E-333EA10AC55B}" srcOrd="5" destOrd="0" presId="urn:microsoft.com/office/officeart/2005/8/layout/process2"/>
    <dgm:cxn modelId="{595AEEB1-6121-4B00-AEDA-E38A8916DB73}" type="presParOf" srcId="{E49E7B5D-72FB-474E-BF4E-333EA10AC55B}" destId="{2665879C-7AFD-4404-A741-51EFF24F9DA2}" srcOrd="0" destOrd="0" presId="urn:microsoft.com/office/officeart/2005/8/layout/process2"/>
    <dgm:cxn modelId="{0029F27F-FAC7-48FA-AB2C-4B1C93A34710}" type="presParOf" srcId="{E4927DE6-7323-4D5D-8366-025639A5951D}" destId="{4ACB01E6-AD9E-4B8B-9539-80EE11229FED}" srcOrd="6" destOrd="0" presId="urn:microsoft.com/office/officeart/2005/8/layout/process2"/>
    <dgm:cxn modelId="{478A0F1E-C5C0-4CBB-B1B6-EDA1E05D731F}" type="presParOf" srcId="{E4927DE6-7323-4D5D-8366-025639A5951D}" destId="{8A390D2F-26E4-4797-B9CA-6D98B37B4B21}" srcOrd="7" destOrd="0" presId="urn:microsoft.com/office/officeart/2005/8/layout/process2"/>
    <dgm:cxn modelId="{4855DF6C-7C48-4C2E-98B4-1DA4282E53C7}" type="presParOf" srcId="{8A390D2F-26E4-4797-B9CA-6D98B37B4B21}" destId="{85E41316-4999-4644-892F-8D49AABD00E8}" srcOrd="0" destOrd="0" presId="urn:microsoft.com/office/officeart/2005/8/layout/process2"/>
    <dgm:cxn modelId="{97CCEE32-63C4-4107-846A-571450165F61}" type="presParOf" srcId="{E4927DE6-7323-4D5D-8366-025639A5951D}" destId="{E98A5987-49A2-42BA-A9C0-7272A09E06EB}" srcOrd="8" destOrd="0" presId="urn:microsoft.com/office/officeart/2005/8/layout/process2"/>
    <dgm:cxn modelId="{074582E9-C67B-4315-A795-CE163917EB00}" type="presParOf" srcId="{E4927DE6-7323-4D5D-8366-025639A5951D}" destId="{9924C48C-4521-46DA-B1C7-D781C583A2C7}" srcOrd="9" destOrd="0" presId="urn:microsoft.com/office/officeart/2005/8/layout/process2"/>
    <dgm:cxn modelId="{9A40710C-70C2-48E6-8DF8-AA556A3FD451}" type="presParOf" srcId="{9924C48C-4521-46DA-B1C7-D781C583A2C7}" destId="{0D4989AC-A35E-42D5-B197-AEF26304EA78}" srcOrd="0" destOrd="0" presId="urn:microsoft.com/office/officeart/2005/8/layout/process2"/>
    <dgm:cxn modelId="{B8D45988-396F-421D-9B21-4147425D09BE}" type="presParOf" srcId="{E4927DE6-7323-4D5D-8366-025639A5951D}" destId="{AF5AB6C2-4761-4546-AAB1-E67074FDFFF6}" srcOrd="10" destOrd="0" presId="urn:microsoft.com/office/officeart/2005/8/layout/process2"/>
    <dgm:cxn modelId="{1273AC1B-5857-482C-AF27-DD0C04141A0D}" type="presParOf" srcId="{E4927DE6-7323-4D5D-8366-025639A5951D}" destId="{F42FD70C-CF82-4E72-A044-229759F1E0BD}" srcOrd="11" destOrd="0" presId="urn:microsoft.com/office/officeart/2005/8/layout/process2"/>
    <dgm:cxn modelId="{265E434B-273A-47C8-9DF1-D7F9F6CEE84A}" type="presParOf" srcId="{F42FD70C-CF82-4E72-A044-229759F1E0BD}" destId="{8E3AF97C-C504-4CC1-B16B-47BE421B2E06}" srcOrd="0" destOrd="0" presId="urn:microsoft.com/office/officeart/2005/8/layout/process2"/>
    <dgm:cxn modelId="{42C727C6-1B9D-4E37-A661-77889CF7A3E3}" type="presParOf" srcId="{E4927DE6-7323-4D5D-8366-025639A5951D}" destId="{289E5661-508F-4850-9573-376F6AF34246}" srcOrd="12" destOrd="0" presId="urn:microsoft.com/office/officeart/2005/8/layout/process2"/>
    <dgm:cxn modelId="{F82942CF-AB2A-4D05-AAE4-52A7B6DB2013}" type="presParOf" srcId="{E4927DE6-7323-4D5D-8366-025639A5951D}" destId="{089B2ADB-85F4-4F47-97FE-9AD54813FA00}" srcOrd="13" destOrd="0" presId="urn:microsoft.com/office/officeart/2005/8/layout/process2"/>
    <dgm:cxn modelId="{8920EA49-0A5C-4108-9300-0966E047A383}" type="presParOf" srcId="{089B2ADB-85F4-4F47-97FE-9AD54813FA00}" destId="{CC1E4096-6F33-4113-9015-E34748D0E60E}" srcOrd="0" destOrd="0" presId="urn:microsoft.com/office/officeart/2005/8/layout/process2"/>
    <dgm:cxn modelId="{BA55A42F-0A15-4541-9502-A4576E172BA3}" type="presParOf" srcId="{E4927DE6-7323-4D5D-8366-025639A5951D}" destId="{59A2D3BC-18A2-41D0-A952-4410B6D32F65}" srcOrd="14" destOrd="0" presId="urn:microsoft.com/office/officeart/2005/8/layout/process2"/>
    <dgm:cxn modelId="{8D604A21-EA18-46E9-B5A1-2EC588CB1E81}" type="presParOf" srcId="{E4927DE6-7323-4D5D-8366-025639A5951D}" destId="{2438103A-ED67-4D00-9711-105ABA2FFEC6}" srcOrd="15" destOrd="0" presId="urn:microsoft.com/office/officeart/2005/8/layout/process2"/>
    <dgm:cxn modelId="{5C5847E5-061C-4133-B207-6FF17BEFE06D}" type="presParOf" srcId="{2438103A-ED67-4D00-9711-105ABA2FFEC6}" destId="{379AFF28-C263-4950-9ED5-C0CE1505CAD6}" srcOrd="0" destOrd="0" presId="urn:microsoft.com/office/officeart/2005/8/layout/process2"/>
    <dgm:cxn modelId="{92BC7D17-2C21-44DE-B096-C39084B9094E}" type="presParOf" srcId="{E4927DE6-7323-4D5D-8366-025639A5951D}" destId="{5F9E3FF6-CAA1-41D1-B322-9440D9B0677D}" srcOrd="16"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828E26-46F5-4A16-8C16-919D56EE95E0}" type="doc">
      <dgm:prSet loTypeId="urn:microsoft.com/office/officeart/2005/8/layout/cycle3" loCatId="cycle" qsTypeId="urn:microsoft.com/office/officeart/2005/8/quickstyle/simple2" qsCatId="simple" csTypeId="urn:microsoft.com/office/officeart/2005/8/colors/accent0_3" csCatId="mainScheme" phldr="1"/>
      <dgm:spPr/>
      <dgm:t>
        <a:bodyPr/>
        <a:lstStyle/>
        <a:p>
          <a:pPr rtl="1"/>
          <a:endParaRPr lang="he-IL"/>
        </a:p>
      </dgm:t>
    </dgm:pt>
    <dgm:pt modelId="{23082ED2-2D60-4D37-88DD-32EA0A443493}">
      <dgm:prSet phldrT="[טקסט]"/>
      <dgm:spPr>
        <a:solidFill>
          <a:schemeClr val="accent1">
            <a:lumMod val="60000"/>
            <a:lumOff val="40000"/>
          </a:schemeClr>
        </a:solidFill>
        <a:scene3d>
          <a:camera prst="orthographicFront"/>
          <a:lightRig rig="threePt" dir="t"/>
        </a:scene3d>
        <a:sp3d>
          <a:bevelT w="114300" prst="artDeco"/>
        </a:sp3d>
      </dgm:spPr>
      <dgm:t>
        <a:bodyPr/>
        <a:lstStyle/>
        <a:p>
          <a:pPr rtl="1"/>
          <a:r>
            <a:rPr lang="he-IL" b="1" dirty="0" smtClean="0">
              <a:solidFill>
                <a:schemeClr val="tx2">
                  <a:lumMod val="50000"/>
                </a:schemeClr>
              </a:solidFill>
            </a:rPr>
            <a:t>שיח על זיהוי תחומי עניין וחוזקות, איתור צרכים ובחירה </a:t>
          </a:r>
          <a:endParaRPr lang="he-IL" b="1" dirty="0">
            <a:solidFill>
              <a:schemeClr val="tx2">
                <a:lumMod val="50000"/>
              </a:schemeClr>
            </a:solidFill>
          </a:endParaRPr>
        </a:p>
      </dgm:t>
    </dgm:pt>
    <dgm:pt modelId="{A1E596DA-2787-4D66-A035-A0C06CCC703E}" type="parTrans" cxnId="{1E848C25-3296-4E71-B377-EF88AC326129}">
      <dgm:prSet/>
      <dgm:spPr/>
      <dgm:t>
        <a:bodyPr/>
        <a:lstStyle/>
        <a:p>
          <a:pPr rtl="1"/>
          <a:endParaRPr lang="he-IL"/>
        </a:p>
      </dgm:t>
    </dgm:pt>
    <dgm:pt modelId="{A51A5665-028E-43D4-8583-802242F81F2F}" type="sibTrans" cxnId="{1E848C25-3296-4E71-B377-EF88AC326129}">
      <dgm:prSet/>
      <dgm:spPr>
        <a:solidFill>
          <a:schemeClr val="tx2">
            <a:lumMod val="75000"/>
          </a:schemeClr>
        </a:solidFill>
        <a:scene3d>
          <a:camera prst="orthographicFront"/>
          <a:lightRig rig="threePt" dir="t"/>
        </a:scene3d>
        <a:sp3d>
          <a:bevelT w="114300" prst="artDeco"/>
        </a:sp3d>
      </dgm:spPr>
      <dgm:t>
        <a:bodyPr/>
        <a:lstStyle/>
        <a:p>
          <a:pPr rtl="1"/>
          <a:endParaRPr lang="he-IL"/>
        </a:p>
      </dgm:t>
    </dgm:pt>
    <dgm:pt modelId="{529FD198-DD6A-4896-8A12-6C223D57AE66}">
      <dgm:prSet phldrT="[טקסט]"/>
      <dgm:spPr>
        <a:solidFill>
          <a:schemeClr val="accent4">
            <a:lumMod val="60000"/>
            <a:lumOff val="40000"/>
          </a:schemeClr>
        </a:solidFill>
        <a:scene3d>
          <a:camera prst="orthographicFront"/>
          <a:lightRig rig="threePt" dir="t"/>
        </a:scene3d>
        <a:sp3d>
          <a:bevelT w="114300" prst="artDeco"/>
        </a:sp3d>
      </dgm:spPr>
      <dgm:t>
        <a:bodyPr/>
        <a:lstStyle/>
        <a:p>
          <a:pPr rtl="1"/>
          <a:r>
            <a:rPr lang="he-IL" b="1" dirty="0" smtClean="0">
              <a:solidFill>
                <a:schemeClr val="tx2">
                  <a:lumMod val="50000"/>
                </a:schemeClr>
              </a:solidFill>
            </a:rPr>
            <a:t>הכנה, תכנון והכשרה לתפקיד</a:t>
          </a:r>
          <a:endParaRPr lang="he-IL" b="1" dirty="0">
            <a:solidFill>
              <a:schemeClr val="tx2">
                <a:lumMod val="50000"/>
              </a:schemeClr>
            </a:solidFill>
          </a:endParaRPr>
        </a:p>
      </dgm:t>
    </dgm:pt>
    <dgm:pt modelId="{B9BF5E6A-28A4-40E0-BFD7-F0404E58F968}" type="parTrans" cxnId="{5AA6459F-808F-4E86-8CF3-9C2DBA58A9F4}">
      <dgm:prSet/>
      <dgm:spPr/>
      <dgm:t>
        <a:bodyPr/>
        <a:lstStyle/>
        <a:p>
          <a:pPr rtl="1"/>
          <a:endParaRPr lang="he-IL"/>
        </a:p>
      </dgm:t>
    </dgm:pt>
    <dgm:pt modelId="{1DDDF35C-27C0-48A0-971C-1988E136353D}" type="sibTrans" cxnId="{5AA6459F-808F-4E86-8CF3-9C2DBA58A9F4}">
      <dgm:prSet/>
      <dgm:spPr/>
      <dgm:t>
        <a:bodyPr/>
        <a:lstStyle/>
        <a:p>
          <a:pPr rtl="1"/>
          <a:endParaRPr lang="he-IL"/>
        </a:p>
      </dgm:t>
    </dgm:pt>
    <dgm:pt modelId="{EE9BFCE6-F615-4DB4-9B4B-80C2E8350351}">
      <dgm:prSet phldrT="[טקסט]"/>
      <dgm:spPr>
        <a:solidFill>
          <a:schemeClr val="accent2">
            <a:lumMod val="60000"/>
            <a:lumOff val="40000"/>
          </a:schemeClr>
        </a:solidFill>
        <a:scene3d>
          <a:camera prst="orthographicFront"/>
          <a:lightRig rig="threePt" dir="t"/>
        </a:scene3d>
        <a:sp3d>
          <a:bevelT w="114300" prst="artDeco"/>
        </a:sp3d>
      </dgm:spPr>
      <dgm:t>
        <a:bodyPr/>
        <a:lstStyle/>
        <a:p>
          <a:pPr rtl="1"/>
          <a:r>
            <a:rPr lang="he-IL" b="1" dirty="0" smtClean="0">
              <a:solidFill>
                <a:schemeClr val="tx2">
                  <a:lumMod val="50000"/>
                </a:schemeClr>
              </a:solidFill>
            </a:rPr>
            <a:t>ביצוע</a:t>
          </a:r>
          <a:endParaRPr lang="he-IL" b="1" dirty="0">
            <a:solidFill>
              <a:schemeClr val="tx2">
                <a:lumMod val="50000"/>
              </a:schemeClr>
            </a:solidFill>
          </a:endParaRPr>
        </a:p>
      </dgm:t>
    </dgm:pt>
    <dgm:pt modelId="{F995C90E-A470-4C35-8677-24D467816F21}" type="parTrans" cxnId="{A70166F6-5282-401F-BDE6-EF251510C0A4}">
      <dgm:prSet/>
      <dgm:spPr/>
      <dgm:t>
        <a:bodyPr/>
        <a:lstStyle/>
        <a:p>
          <a:pPr rtl="1"/>
          <a:endParaRPr lang="he-IL"/>
        </a:p>
      </dgm:t>
    </dgm:pt>
    <dgm:pt modelId="{42CFB7DE-EF29-4A5F-94C0-D8D449BCE394}" type="sibTrans" cxnId="{A70166F6-5282-401F-BDE6-EF251510C0A4}">
      <dgm:prSet/>
      <dgm:spPr/>
      <dgm:t>
        <a:bodyPr/>
        <a:lstStyle/>
        <a:p>
          <a:pPr rtl="1"/>
          <a:endParaRPr lang="he-IL"/>
        </a:p>
      </dgm:t>
    </dgm:pt>
    <dgm:pt modelId="{A44B1EA1-A482-45A3-9206-B2AC36D8288E}">
      <dgm:prSet phldrT="[טקסט]"/>
      <dgm:spPr>
        <a:solidFill>
          <a:schemeClr val="accent5">
            <a:lumMod val="60000"/>
            <a:lumOff val="40000"/>
          </a:schemeClr>
        </a:solidFill>
        <a:scene3d>
          <a:camera prst="orthographicFront"/>
          <a:lightRig rig="threePt" dir="t"/>
        </a:scene3d>
        <a:sp3d>
          <a:bevelT w="114300" prst="artDeco"/>
        </a:sp3d>
      </dgm:spPr>
      <dgm:t>
        <a:bodyPr/>
        <a:lstStyle/>
        <a:p>
          <a:pPr rtl="1"/>
          <a:r>
            <a:rPr lang="he-IL" b="1" dirty="0" smtClean="0">
              <a:solidFill>
                <a:schemeClr val="tx2">
                  <a:lumMod val="50000"/>
                </a:schemeClr>
              </a:solidFill>
            </a:rPr>
            <a:t>עיבוד </a:t>
          </a:r>
          <a:r>
            <a:rPr lang="he-IL" b="1" dirty="0">
              <a:solidFill>
                <a:schemeClr val="tx2">
                  <a:lumMod val="50000"/>
                </a:schemeClr>
              </a:solidFill>
            </a:rPr>
            <a:t>ורפלקציה</a:t>
          </a:r>
        </a:p>
      </dgm:t>
    </dgm:pt>
    <dgm:pt modelId="{8BE0B4E4-E8F2-4109-BB6D-61B52045E688}" type="parTrans" cxnId="{2A6BCBF6-2851-47A3-9948-2B0F77B1C24E}">
      <dgm:prSet/>
      <dgm:spPr/>
      <dgm:t>
        <a:bodyPr/>
        <a:lstStyle/>
        <a:p>
          <a:pPr rtl="1"/>
          <a:endParaRPr lang="he-IL"/>
        </a:p>
      </dgm:t>
    </dgm:pt>
    <dgm:pt modelId="{92798FD8-8548-4F7C-8440-D1C1DC373905}" type="sibTrans" cxnId="{2A6BCBF6-2851-47A3-9948-2B0F77B1C24E}">
      <dgm:prSet/>
      <dgm:spPr/>
      <dgm:t>
        <a:bodyPr/>
        <a:lstStyle/>
        <a:p>
          <a:pPr rtl="1"/>
          <a:endParaRPr lang="he-IL"/>
        </a:p>
      </dgm:t>
    </dgm:pt>
    <dgm:pt modelId="{83A7FFBF-12CE-49C2-8443-E782F6087009}">
      <dgm:prSet phldrT="[טקסט]"/>
      <dgm:spPr>
        <a:solidFill>
          <a:schemeClr val="bg2">
            <a:lumMod val="75000"/>
          </a:schemeClr>
        </a:solidFill>
        <a:scene3d>
          <a:camera prst="orthographicFront"/>
          <a:lightRig rig="threePt" dir="t"/>
        </a:scene3d>
        <a:sp3d>
          <a:bevelT w="114300" prst="artDeco"/>
        </a:sp3d>
      </dgm:spPr>
      <dgm:t>
        <a:bodyPr/>
        <a:lstStyle/>
        <a:p>
          <a:pPr rtl="1"/>
          <a:r>
            <a:rPr lang="he-IL" b="1" dirty="0" smtClean="0">
              <a:solidFill>
                <a:schemeClr val="tx2">
                  <a:lumMod val="50000"/>
                </a:schemeClr>
              </a:solidFill>
            </a:rPr>
            <a:t>שיתוף והצגת התהליך</a:t>
          </a:r>
          <a:endParaRPr lang="he-IL" b="1" dirty="0">
            <a:solidFill>
              <a:schemeClr val="tx2">
                <a:lumMod val="50000"/>
              </a:schemeClr>
            </a:solidFill>
          </a:endParaRPr>
        </a:p>
      </dgm:t>
    </dgm:pt>
    <dgm:pt modelId="{D3DAD80E-9244-4079-8040-E902B3E32CB1}" type="parTrans" cxnId="{E4C0206C-0B06-444E-ACCD-8192CB3CC5F1}">
      <dgm:prSet/>
      <dgm:spPr/>
      <dgm:t>
        <a:bodyPr/>
        <a:lstStyle/>
        <a:p>
          <a:pPr rtl="1"/>
          <a:endParaRPr lang="he-IL"/>
        </a:p>
      </dgm:t>
    </dgm:pt>
    <dgm:pt modelId="{8AEB9C1A-ABA7-4264-A528-E886F6221ADD}" type="sibTrans" cxnId="{E4C0206C-0B06-444E-ACCD-8192CB3CC5F1}">
      <dgm:prSet/>
      <dgm:spPr/>
      <dgm:t>
        <a:bodyPr/>
        <a:lstStyle/>
        <a:p>
          <a:pPr rtl="1"/>
          <a:endParaRPr lang="he-IL"/>
        </a:p>
      </dgm:t>
    </dgm:pt>
    <dgm:pt modelId="{FF697899-798C-40A6-A098-50058FD22567}" type="pres">
      <dgm:prSet presAssocID="{8D828E26-46F5-4A16-8C16-919D56EE95E0}" presName="Name0" presStyleCnt="0">
        <dgm:presLayoutVars>
          <dgm:dir/>
          <dgm:resizeHandles val="exact"/>
        </dgm:presLayoutVars>
      </dgm:prSet>
      <dgm:spPr/>
      <dgm:t>
        <a:bodyPr/>
        <a:lstStyle/>
        <a:p>
          <a:pPr rtl="1"/>
          <a:endParaRPr lang="he-IL"/>
        </a:p>
      </dgm:t>
    </dgm:pt>
    <dgm:pt modelId="{EB3FFCBA-6D11-419C-9F18-3BC900D1FD1B}" type="pres">
      <dgm:prSet presAssocID="{8D828E26-46F5-4A16-8C16-919D56EE95E0}" presName="cycle" presStyleCnt="0"/>
      <dgm:spPr/>
      <dgm:t>
        <a:bodyPr/>
        <a:lstStyle/>
        <a:p>
          <a:pPr rtl="1"/>
          <a:endParaRPr lang="he-IL"/>
        </a:p>
      </dgm:t>
    </dgm:pt>
    <dgm:pt modelId="{30D17CA7-D072-4089-BB5F-2F8E546A3132}" type="pres">
      <dgm:prSet presAssocID="{23082ED2-2D60-4D37-88DD-32EA0A443493}" presName="nodeFirstNode" presStyleLbl="node1" presStyleIdx="0" presStyleCnt="5">
        <dgm:presLayoutVars>
          <dgm:bulletEnabled val="1"/>
        </dgm:presLayoutVars>
      </dgm:prSet>
      <dgm:spPr/>
      <dgm:t>
        <a:bodyPr/>
        <a:lstStyle/>
        <a:p>
          <a:pPr rtl="1"/>
          <a:endParaRPr lang="he-IL"/>
        </a:p>
      </dgm:t>
    </dgm:pt>
    <dgm:pt modelId="{EA05B948-6279-48FC-A24F-BCA605227033}" type="pres">
      <dgm:prSet presAssocID="{A51A5665-028E-43D4-8583-802242F81F2F}" presName="sibTransFirstNode" presStyleLbl="bgShp" presStyleIdx="0" presStyleCnt="1"/>
      <dgm:spPr/>
      <dgm:t>
        <a:bodyPr/>
        <a:lstStyle/>
        <a:p>
          <a:pPr rtl="1"/>
          <a:endParaRPr lang="he-IL"/>
        </a:p>
      </dgm:t>
    </dgm:pt>
    <dgm:pt modelId="{23531985-96CA-4A79-A920-5814ECA857E0}" type="pres">
      <dgm:prSet presAssocID="{529FD198-DD6A-4896-8A12-6C223D57AE66}" presName="nodeFollowingNodes" presStyleLbl="node1" presStyleIdx="1" presStyleCnt="5">
        <dgm:presLayoutVars>
          <dgm:bulletEnabled val="1"/>
        </dgm:presLayoutVars>
      </dgm:prSet>
      <dgm:spPr/>
      <dgm:t>
        <a:bodyPr/>
        <a:lstStyle/>
        <a:p>
          <a:pPr rtl="1"/>
          <a:endParaRPr lang="he-IL"/>
        </a:p>
      </dgm:t>
    </dgm:pt>
    <dgm:pt modelId="{180163D3-74B5-4FBE-8FAD-5C9B2AFA02DA}" type="pres">
      <dgm:prSet presAssocID="{EE9BFCE6-F615-4DB4-9B4B-80C2E8350351}" presName="nodeFollowingNodes" presStyleLbl="node1" presStyleIdx="2" presStyleCnt="5" custRadScaleRad="97767" custRadScaleInc="-1747">
        <dgm:presLayoutVars>
          <dgm:bulletEnabled val="1"/>
        </dgm:presLayoutVars>
      </dgm:prSet>
      <dgm:spPr/>
      <dgm:t>
        <a:bodyPr/>
        <a:lstStyle/>
        <a:p>
          <a:pPr rtl="1"/>
          <a:endParaRPr lang="he-IL"/>
        </a:p>
      </dgm:t>
    </dgm:pt>
    <dgm:pt modelId="{8A97ECC4-40C4-48F7-A0CB-ACBF6AFA0970}" type="pres">
      <dgm:prSet presAssocID="{A44B1EA1-A482-45A3-9206-B2AC36D8288E}" presName="nodeFollowingNodes" presStyleLbl="node1" presStyleIdx="3" presStyleCnt="5">
        <dgm:presLayoutVars>
          <dgm:bulletEnabled val="1"/>
        </dgm:presLayoutVars>
      </dgm:prSet>
      <dgm:spPr/>
      <dgm:t>
        <a:bodyPr/>
        <a:lstStyle/>
        <a:p>
          <a:pPr rtl="1"/>
          <a:endParaRPr lang="he-IL"/>
        </a:p>
      </dgm:t>
    </dgm:pt>
    <dgm:pt modelId="{B9C8BBDC-3644-4F99-BCEE-F36883F3A6DE}" type="pres">
      <dgm:prSet presAssocID="{83A7FFBF-12CE-49C2-8443-E782F6087009}" presName="nodeFollowingNodes" presStyleLbl="node1" presStyleIdx="4" presStyleCnt="5">
        <dgm:presLayoutVars>
          <dgm:bulletEnabled val="1"/>
        </dgm:presLayoutVars>
      </dgm:prSet>
      <dgm:spPr/>
      <dgm:t>
        <a:bodyPr/>
        <a:lstStyle/>
        <a:p>
          <a:pPr rtl="1"/>
          <a:endParaRPr lang="he-IL"/>
        </a:p>
      </dgm:t>
    </dgm:pt>
  </dgm:ptLst>
  <dgm:cxnLst>
    <dgm:cxn modelId="{8126ABC7-9A98-4AC6-AB74-578A1F4C35A0}" type="presOf" srcId="{A51A5665-028E-43D4-8583-802242F81F2F}" destId="{EA05B948-6279-48FC-A24F-BCA605227033}" srcOrd="0" destOrd="0" presId="urn:microsoft.com/office/officeart/2005/8/layout/cycle3"/>
    <dgm:cxn modelId="{46525D98-2A57-4E0E-A4BF-EFABAB04B6AB}" type="presOf" srcId="{529FD198-DD6A-4896-8A12-6C223D57AE66}" destId="{23531985-96CA-4A79-A920-5814ECA857E0}" srcOrd="0" destOrd="0" presId="urn:microsoft.com/office/officeart/2005/8/layout/cycle3"/>
    <dgm:cxn modelId="{0F0B1F1B-3749-4D7F-9B4D-986E63AB2ED8}" type="presOf" srcId="{EE9BFCE6-F615-4DB4-9B4B-80C2E8350351}" destId="{180163D3-74B5-4FBE-8FAD-5C9B2AFA02DA}" srcOrd="0" destOrd="0" presId="urn:microsoft.com/office/officeart/2005/8/layout/cycle3"/>
    <dgm:cxn modelId="{1E848C25-3296-4E71-B377-EF88AC326129}" srcId="{8D828E26-46F5-4A16-8C16-919D56EE95E0}" destId="{23082ED2-2D60-4D37-88DD-32EA0A443493}" srcOrd="0" destOrd="0" parTransId="{A1E596DA-2787-4D66-A035-A0C06CCC703E}" sibTransId="{A51A5665-028E-43D4-8583-802242F81F2F}"/>
    <dgm:cxn modelId="{8EE722BC-18CA-4013-BF59-AC5322D86D97}" type="presOf" srcId="{A44B1EA1-A482-45A3-9206-B2AC36D8288E}" destId="{8A97ECC4-40C4-48F7-A0CB-ACBF6AFA0970}" srcOrd="0" destOrd="0" presId="urn:microsoft.com/office/officeart/2005/8/layout/cycle3"/>
    <dgm:cxn modelId="{1EDED6A0-DFAC-466B-A276-E98FFC5E32F4}" type="presOf" srcId="{8D828E26-46F5-4A16-8C16-919D56EE95E0}" destId="{FF697899-798C-40A6-A098-50058FD22567}" srcOrd="0" destOrd="0" presId="urn:microsoft.com/office/officeart/2005/8/layout/cycle3"/>
    <dgm:cxn modelId="{2A6BCBF6-2851-47A3-9948-2B0F77B1C24E}" srcId="{8D828E26-46F5-4A16-8C16-919D56EE95E0}" destId="{A44B1EA1-A482-45A3-9206-B2AC36D8288E}" srcOrd="3" destOrd="0" parTransId="{8BE0B4E4-E8F2-4109-BB6D-61B52045E688}" sibTransId="{92798FD8-8548-4F7C-8440-D1C1DC373905}"/>
    <dgm:cxn modelId="{5AA6459F-808F-4E86-8CF3-9C2DBA58A9F4}" srcId="{8D828E26-46F5-4A16-8C16-919D56EE95E0}" destId="{529FD198-DD6A-4896-8A12-6C223D57AE66}" srcOrd="1" destOrd="0" parTransId="{B9BF5E6A-28A4-40E0-BFD7-F0404E58F968}" sibTransId="{1DDDF35C-27C0-48A0-971C-1988E136353D}"/>
    <dgm:cxn modelId="{A70166F6-5282-401F-BDE6-EF251510C0A4}" srcId="{8D828E26-46F5-4A16-8C16-919D56EE95E0}" destId="{EE9BFCE6-F615-4DB4-9B4B-80C2E8350351}" srcOrd="2" destOrd="0" parTransId="{F995C90E-A470-4C35-8677-24D467816F21}" sibTransId="{42CFB7DE-EF29-4A5F-94C0-D8D449BCE394}"/>
    <dgm:cxn modelId="{1327314E-D360-4419-8274-61F797545C04}" type="presOf" srcId="{23082ED2-2D60-4D37-88DD-32EA0A443493}" destId="{30D17CA7-D072-4089-BB5F-2F8E546A3132}" srcOrd="0" destOrd="0" presId="urn:microsoft.com/office/officeart/2005/8/layout/cycle3"/>
    <dgm:cxn modelId="{DD0AEA5F-38E8-468C-98B0-99F15C015236}" type="presOf" srcId="{83A7FFBF-12CE-49C2-8443-E782F6087009}" destId="{B9C8BBDC-3644-4F99-BCEE-F36883F3A6DE}" srcOrd="0" destOrd="0" presId="urn:microsoft.com/office/officeart/2005/8/layout/cycle3"/>
    <dgm:cxn modelId="{E4C0206C-0B06-444E-ACCD-8192CB3CC5F1}" srcId="{8D828E26-46F5-4A16-8C16-919D56EE95E0}" destId="{83A7FFBF-12CE-49C2-8443-E782F6087009}" srcOrd="4" destOrd="0" parTransId="{D3DAD80E-9244-4079-8040-E902B3E32CB1}" sibTransId="{8AEB9C1A-ABA7-4264-A528-E886F6221ADD}"/>
    <dgm:cxn modelId="{80E98C85-F202-4E62-9782-DBB6C1BC71A4}" type="presParOf" srcId="{FF697899-798C-40A6-A098-50058FD22567}" destId="{EB3FFCBA-6D11-419C-9F18-3BC900D1FD1B}" srcOrd="0" destOrd="0" presId="urn:microsoft.com/office/officeart/2005/8/layout/cycle3"/>
    <dgm:cxn modelId="{2A72E34F-AB15-440E-AC92-45E909ED7676}" type="presParOf" srcId="{EB3FFCBA-6D11-419C-9F18-3BC900D1FD1B}" destId="{30D17CA7-D072-4089-BB5F-2F8E546A3132}" srcOrd="0" destOrd="0" presId="urn:microsoft.com/office/officeart/2005/8/layout/cycle3"/>
    <dgm:cxn modelId="{058FA313-7B80-4F58-AF91-541E084675F8}" type="presParOf" srcId="{EB3FFCBA-6D11-419C-9F18-3BC900D1FD1B}" destId="{EA05B948-6279-48FC-A24F-BCA605227033}" srcOrd="1" destOrd="0" presId="urn:microsoft.com/office/officeart/2005/8/layout/cycle3"/>
    <dgm:cxn modelId="{D3CB8284-0D5F-41BB-86E2-808340A7228C}" type="presParOf" srcId="{EB3FFCBA-6D11-419C-9F18-3BC900D1FD1B}" destId="{23531985-96CA-4A79-A920-5814ECA857E0}" srcOrd="2" destOrd="0" presId="urn:microsoft.com/office/officeart/2005/8/layout/cycle3"/>
    <dgm:cxn modelId="{DA8C2DE6-F5AE-48F4-9B4C-B11386F7AE65}" type="presParOf" srcId="{EB3FFCBA-6D11-419C-9F18-3BC900D1FD1B}" destId="{180163D3-74B5-4FBE-8FAD-5C9B2AFA02DA}" srcOrd="3" destOrd="0" presId="urn:microsoft.com/office/officeart/2005/8/layout/cycle3"/>
    <dgm:cxn modelId="{4512A275-0C91-4B17-8B94-7719F624CD0B}" type="presParOf" srcId="{EB3FFCBA-6D11-419C-9F18-3BC900D1FD1B}" destId="{8A97ECC4-40C4-48F7-A0CB-ACBF6AFA0970}" srcOrd="4" destOrd="0" presId="urn:microsoft.com/office/officeart/2005/8/layout/cycle3"/>
    <dgm:cxn modelId="{61B9CF00-E07F-4885-BC46-F304EC465D61}" type="presParOf" srcId="{EB3FFCBA-6D11-419C-9F18-3BC900D1FD1B}" destId="{B9C8BBDC-3644-4F99-BCEE-F36883F3A6DE}" srcOrd="5"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F82BA36-D7F3-4904-AF2E-72BD1E68F7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pPr rtl="1"/>
          <a:endParaRPr lang="he-IL"/>
        </a:p>
      </dgm:t>
    </dgm:pt>
    <dgm:pt modelId="{60B4B62B-D5EE-4552-BA26-6B8EF40EFE9F}">
      <dgm:prSet phldrT="[טקסט]" custT="1"/>
      <dgm:spPr>
        <a:solidFill>
          <a:srgbClr val="D8D2BA"/>
        </a:solidFill>
      </dgm:spPr>
      <dgm:t>
        <a:bodyPr/>
        <a:lstStyle/>
        <a:p>
          <a:pPr rtl="1"/>
          <a:r>
            <a:rPr lang="he-IL" sz="3200" b="1" dirty="0" smtClean="0">
              <a:effectLst>
                <a:outerShdw blurRad="38100" dist="38100" dir="2700000" algn="tl">
                  <a:srgbClr val="000000">
                    <a:alpha val="43137"/>
                  </a:srgbClr>
                </a:outerShdw>
              </a:effectLst>
            </a:rPr>
            <a:t>הכשרת לבבות</a:t>
          </a:r>
          <a:endParaRPr lang="he-IL" sz="3200" b="1" dirty="0">
            <a:effectLst>
              <a:outerShdw blurRad="38100" dist="38100" dir="2700000" algn="tl">
                <a:srgbClr val="000000">
                  <a:alpha val="43137"/>
                </a:srgbClr>
              </a:outerShdw>
            </a:effectLst>
          </a:endParaRPr>
        </a:p>
      </dgm:t>
    </dgm:pt>
    <dgm:pt modelId="{63F53ADE-984D-4F83-A91A-AF007317D369}" type="parTrans" cxnId="{CA7A7B04-33A2-4D03-A0D1-DE6409E4CC4B}">
      <dgm:prSet/>
      <dgm:spPr/>
      <dgm:t>
        <a:bodyPr/>
        <a:lstStyle/>
        <a:p>
          <a:pPr rtl="1"/>
          <a:endParaRPr lang="he-IL"/>
        </a:p>
      </dgm:t>
    </dgm:pt>
    <dgm:pt modelId="{11D9DE34-05E5-44D7-889A-07940964785C}" type="sibTrans" cxnId="{CA7A7B04-33A2-4D03-A0D1-DE6409E4CC4B}">
      <dgm:prSet/>
      <dgm:spPr/>
      <dgm:t>
        <a:bodyPr/>
        <a:lstStyle/>
        <a:p>
          <a:pPr rtl="1"/>
          <a:endParaRPr lang="he-IL"/>
        </a:p>
      </dgm:t>
    </dgm:pt>
    <dgm:pt modelId="{9D8DCFE5-C7B3-4287-8211-013650FC024E}">
      <dgm:prSet phldrT="[טקסט]"/>
      <dgm:spPr>
        <a:solidFill>
          <a:schemeClr val="accent4"/>
        </a:solidFill>
      </dgm:spPr>
      <dgm:t>
        <a:bodyPr/>
        <a:lstStyle/>
        <a:p>
          <a:pPr rtl="1"/>
          <a:r>
            <a:rPr lang="he-IL" b="1" dirty="0" smtClean="0"/>
            <a:t>מנהלי בתי הספר</a:t>
          </a:r>
          <a:endParaRPr lang="he-IL" b="1" dirty="0"/>
        </a:p>
      </dgm:t>
    </dgm:pt>
    <dgm:pt modelId="{8A7C525D-9DCF-48A9-8A59-C5FE420F3E92}" type="parTrans" cxnId="{2202FB3B-78A4-4CEF-803C-D99B6F0F2B3A}">
      <dgm:prSet/>
      <dgm:spPr/>
      <dgm:t>
        <a:bodyPr/>
        <a:lstStyle/>
        <a:p>
          <a:pPr rtl="1"/>
          <a:endParaRPr lang="he-IL"/>
        </a:p>
      </dgm:t>
    </dgm:pt>
    <dgm:pt modelId="{064C3B39-AB28-44BB-A7E1-7EB834835514}" type="sibTrans" cxnId="{2202FB3B-78A4-4CEF-803C-D99B6F0F2B3A}">
      <dgm:prSet/>
      <dgm:spPr/>
      <dgm:t>
        <a:bodyPr/>
        <a:lstStyle/>
        <a:p>
          <a:pPr rtl="1"/>
          <a:endParaRPr lang="he-IL"/>
        </a:p>
      </dgm:t>
    </dgm:pt>
    <dgm:pt modelId="{D40DE78E-3182-4275-9419-CBFE71CB138D}">
      <dgm:prSet phldrT="[טקסט]"/>
      <dgm:spPr>
        <a:solidFill>
          <a:schemeClr val="tx2"/>
        </a:solidFill>
      </dgm:spPr>
      <dgm:t>
        <a:bodyPr/>
        <a:lstStyle/>
        <a:p>
          <a:pPr rtl="1"/>
          <a:r>
            <a:rPr lang="he-IL" b="1" dirty="0" smtClean="0"/>
            <a:t>תלמידים</a:t>
          </a:r>
          <a:endParaRPr lang="he-IL" b="1" dirty="0"/>
        </a:p>
      </dgm:t>
    </dgm:pt>
    <dgm:pt modelId="{2AB6AF8E-4DC2-41F3-AA0B-B895C4B1530A}" type="parTrans" cxnId="{789F980B-25AA-43C8-9487-0F0ADEB0DA3A}">
      <dgm:prSet/>
      <dgm:spPr/>
      <dgm:t>
        <a:bodyPr/>
        <a:lstStyle/>
        <a:p>
          <a:pPr rtl="1"/>
          <a:endParaRPr lang="he-IL"/>
        </a:p>
      </dgm:t>
    </dgm:pt>
    <dgm:pt modelId="{314860C0-A126-4989-B388-8226ACF36274}" type="sibTrans" cxnId="{789F980B-25AA-43C8-9487-0F0ADEB0DA3A}">
      <dgm:prSet/>
      <dgm:spPr/>
      <dgm:t>
        <a:bodyPr/>
        <a:lstStyle/>
        <a:p>
          <a:pPr rtl="1"/>
          <a:endParaRPr lang="he-IL"/>
        </a:p>
      </dgm:t>
    </dgm:pt>
    <dgm:pt modelId="{D860F8F5-492F-4648-8F7D-D7116309E7B1}">
      <dgm:prSet phldrT="[טקסט]" custT="1"/>
      <dgm:spPr>
        <a:solidFill>
          <a:srgbClr val="D8D2BA"/>
        </a:solidFill>
      </dgm:spPr>
      <dgm:t>
        <a:bodyPr/>
        <a:lstStyle/>
        <a:p>
          <a:pPr algn="r" rtl="1"/>
          <a:r>
            <a:rPr lang="he-IL" sz="3200" b="1" dirty="0" smtClean="0">
              <a:effectLst>
                <a:outerShdw blurRad="38100" dist="38100" dir="2700000" algn="tl">
                  <a:srgbClr val="000000">
                    <a:alpha val="43137"/>
                  </a:srgbClr>
                </a:outerShdw>
              </a:effectLst>
            </a:rPr>
            <a:t>אחריות/מסגרות</a:t>
          </a:r>
          <a:endParaRPr lang="he-IL" sz="3200" b="1" dirty="0">
            <a:effectLst>
              <a:outerShdw blurRad="38100" dist="38100" dir="2700000" algn="tl">
                <a:srgbClr val="000000">
                  <a:alpha val="43137"/>
                </a:srgbClr>
              </a:outerShdw>
            </a:effectLst>
          </a:endParaRPr>
        </a:p>
      </dgm:t>
    </dgm:pt>
    <dgm:pt modelId="{AC6CF67A-271F-4CE3-B162-0B7DECF412F7}" type="parTrans" cxnId="{D0AC57C0-2038-4861-9347-9CC368813264}">
      <dgm:prSet/>
      <dgm:spPr/>
      <dgm:t>
        <a:bodyPr/>
        <a:lstStyle/>
        <a:p>
          <a:pPr rtl="1"/>
          <a:endParaRPr lang="he-IL"/>
        </a:p>
      </dgm:t>
    </dgm:pt>
    <dgm:pt modelId="{1134BEB3-0D9F-42A0-A901-07EBDE62F84F}" type="sibTrans" cxnId="{D0AC57C0-2038-4861-9347-9CC368813264}">
      <dgm:prSet/>
      <dgm:spPr/>
      <dgm:t>
        <a:bodyPr/>
        <a:lstStyle/>
        <a:p>
          <a:pPr rtl="1"/>
          <a:endParaRPr lang="he-IL"/>
        </a:p>
      </dgm:t>
    </dgm:pt>
    <dgm:pt modelId="{3CAF65DF-2DC7-479C-AA71-37D06BBF4438}">
      <dgm:prSet phldrT="[טקסט]"/>
      <dgm:spPr>
        <a:solidFill>
          <a:srgbClr val="7F64A0"/>
        </a:solidFill>
      </dgm:spPr>
      <dgm:t>
        <a:bodyPr/>
        <a:lstStyle/>
        <a:p>
          <a:pPr rtl="1"/>
          <a:r>
            <a:rPr lang="he-IL" b="1" dirty="0" smtClean="0"/>
            <a:t>מפקחי שפ"י </a:t>
          </a:r>
        </a:p>
        <a:p>
          <a:pPr rtl="1"/>
          <a:r>
            <a:rPr lang="he-IL" b="1" dirty="0" smtClean="0"/>
            <a:t>מפקחי מינהל חברה ונוער</a:t>
          </a:r>
        </a:p>
        <a:p>
          <a:pPr rtl="1"/>
          <a:r>
            <a:rPr lang="he-IL" b="1" dirty="0" smtClean="0"/>
            <a:t> </a:t>
          </a:r>
          <a:r>
            <a:rPr lang="he-IL" b="1" dirty="0" smtClean="0">
              <a:effectLst>
                <a:outerShdw blurRad="38100" dist="38100" dir="2700000" algn="tl">
                  <a:srgbClr val="000000">
                    <a:alpha val="43137"/>
                  </a:srgbClr>
                </a:outerShdw>
              </a:effectLst>
            </a:rPr>
            <a:t>(8-16 שעות משותפות) </a:t>
          </a:r>
          <a:endParaRPr lang="he-IL" b="1" dirty="0">
            <a:effectLst>
              <a:outerShdw blurRad="38100" dist="38100" dir="2700000" algn="tl">
                <a:srgbClr val="000000">
                  <a:alpha val="43137"/>
                </a:srgbClr>
              </a:outerShdw>
            </a:effectLst>
          </a:endParaRPr>
        </a:p>
      </dgm:t>
    </dgm:pt>
    <dgm:pt modelId="{DC23C49A-E0AA-4861-B0C4-7C6222C159FD}" type="parTrans" cxnId="{1190E31F-7D94-4AA9-A2FA-4DF21991A200}">
      <dgm:prSet/>
      <dgm:spPr/>
      <dgm:t>
        <a:bodyPr/>
        <a:lstStyle/>
        <a:p>
          <a:pPr rtl="1"/>
          <a:endParaRPr lang="he-IL"/>
        </a:p>
      </dgm:t>
    </dgm:pt>
    <dgm:pt modelId="{E427A371-675E-41E3-84C8-3F2A05073161}" type="sibTrans" cxnId="{1190E31F-7D94-4AA9-A2FA-4DF21991A200}">
      <dgm:prSet/>
      <dgm:spPr/>
      <dgm:t>
        <a:bodyPr/>
        <a:lstStyle/>
        <a:p>
          <a:pPr rtl="1"/>
          <a:endParaRPr lang="he-IL"/>
        </a:p>
      </dgm:t>
    </dgm:pt>
    <dgm:pt modelId="{FD38AF33-FF60-40CF-B4CF-617E9545EF94}">
      <dgm:prSet phldrT="[טקסט]"/>
      <dgm:spPr>
        <a:solidFill>
          <a:schemeClr val="tx2"/>
        </a:solidFill>
      </dgm:spPr>
      <dgm:t>
        <a:bodyPr/>
        <a:lstStyle/>
        <a:p>
          <a:pPr rtl="1"/>
          <a:r>
            <a:rPr lang="he-IL" b="1" dirty="0" smtClean="0"/>
            <a:t>מחנכים ומורים חונכים </a:t>
          </a:r>
        </a:p>
        <a:p>
          <a:pPr rtl="1"/>
          <a:r>
            <a:rPr lang="he-IL" b="1" dirty="0" smtClean="0">
              <a:effectLst>
                <a:outerShdw blurRad="38100" dist="38100" dir="2700000" algn="tl">
                  <a:srgbClr val="000000">
                    <a:alpha val="43137"/>
                  </a:srgbClr>
                </a:outerShdw>
              </a:effectLst>
            </a:rPr>
            <a:t>(30 שעות)</a:t>
          </a:r>
          <a:endParaRPr lang="he-IL" b="1" dirty="0">
            <a:effectLst>
              <a:outerShdw blurRad="38100" dist="38100" dir="2700000" algn="tl">
                <a:srgbClr val="000000">
                  <a:alpha val="43137"/>
                </a:srgbClr>
              </a:outerShdw>
            </a:effectLst>
          </a:endParaRPr>
        </a:p>
      </dgm:t>
    </dgm:pt>
    <dgm:pt modelId="{F1C9B26A-3146-4BEB-96BB-3C5B465D0CA6}" type="parTrans" cxnId="{1F7D9C84-07B5-4CDE-B7EC-ADA1B52B117C}">
      <dgm:prSet/>
      <dgm:spPr/>
      <dgm:t>
        <a:bodyPr/>
        <a:lstStyle/>
        <a:p>
          <a:pPr rtl="1"/>
          <a:endParaRPr lang="he-IL"/>
        </a:p>
      </dgm:t>
    </dgm:pt>
    <dgm:pt modelId="{EDCA0C1C-419E-4960-920D-D9A8ECF597A1}" type="sibTrans" cxnId="{1F7D9C84-07B5-4CDE-B7EC-ADA1B52B117C}">
      <dgm:prSet/>
      <dgm:spPr/>
      <dgm:t>
        <a:bodyPr/>
        <a:lstStyle/>
        <a:p>
          <a:pPr rtl="1"/>
          <a:endParaRPr lang="he-IL"/>
        </a:p>
      </dgm:t>
    </dgm:pt>
    <dgm:pt modelId="{95D48ABC-971D-4974-B8C9-E2A82F818BFC}">
      <dgm:prSet phldrT="[טקסט]" custT="1"/>
      <dgm:spPr>
        <a:solidFill>
          <a:srgbClr val="D8D2BA"/>
        </a:solidFill>
      </dgm:spPr>
      <dgm:t>
        <a:bodyPr/>
        <a:lstStyle/>
        <a:p>
          <a:pPr rtl="1"/>
          <a:r>
            <a:rPr lang="he-IL" sz="3200" b="1" dirty="0" smtClean="0">
              <a:effectLst>
                <a:outerShdw blurRad="38100" dist="38100" dir="2700000" algn="tl">
                  <a:srgbClr val="000000">
                    <a:alpha val="43137"/>
                  </a:srgbClr>
                </a:outerShdw>
              </a:effectLst>
            </a:rPr>
            <a:t>בעלי תפקידים</a:t>
          </a:r>
          <a:endParaRPr lang="he-IL" sz="3200" b="1" dirty="0">
            <a:effectLst>
              <a:outerShdw blurRad="38100" dist="38100" dir="2700000" algn="tl">
                <a:srgbClr val="000000">
                  <a:alpha val="43137"/>
                </a:srgbClr>
              </a:outerShdw>
            </a:effectLst>
          </a:endParaRPr>
        </a:p>
      </dgm:t>
    </dgm:pt>
    <dgm:pt modelId="{3C85ACFF-D9E6-4DDA-89DA-1EEEEAF746A5}" type="parTrans" cxnId="{6797F085-791F-42ED-9F31-4F5D2AE1188A}">
      <dgm:prSet/>
      <dgm:spPr/>
      <dgm:t>
        <a:bodyPr/>
        <a:lstStyle/>
        <a:p>
          <a:pPr rtl="1"/>
          <a:endParaRPr lang="he-IL"/>
        </a:p>
      </dgm:t>
    </dgm:pt>
    <dgm:pt modelId="{3DA24ADF-775F-4CD2-B042-7CDD68DCA02E}" type="sibTrans" cxnId="{6797F085-791F-42ED-9F31-4F5D2AE1188A}">
      <dgm:prSet/>
      <dgm:spPr/>
      <dgm:t>
        <a:bodyPr/>
        <a:lstStyle/>
        <a:p>
          <a:pPr rtl="1"/>
          <a:endParaRPr lang="he-IL"/>
        </a:p>
      </dgm:t>
    </dgm:pt>
    <dgm:pt modelId="{17794AA4-1FFC-4C71-B8EA-C785FECD5EF4}">
      <dgm:prSet phldrT="[טקסט]"/>
      <dgm:spPr>
        <a:solidFill>
          <a:schemeClr val="accent1"/>
        </a:solidFill>
      </dgm:spPr>
      <dgm:t>
        <a:bodyPr/>
        <a:lstStyle/>
        <a:p>
          <a:pPr rtl="1"/>
          <a:r>
            <a:rPr lang="he-IL" b="1" dirty="0" smtClean="0"/>
            <a:t>רכז מעורבות רשותי </a:t>
          </a:r>
          <a:endParaRPr lang="en-US" b="1" dirty="0" smtClean="0"/>
        </a:p>
        <a:p>
          <a:pPr rtl="1"/>
          <a:r>
            <a:rPr lang="he-IL" b="1" dirty="0" smtClean="0">
              <a:effectLst>
                <a:outerShdw blurRad="38100" dist="38100" dir="2700000" algn="tl">
                  <a:srgbClr val="000000">
                    <a:alpha val="43137"/>
                  </a:srgbClr>
                </a:outerShdw>
              </a:effectLst>
            </a:rPr>
            <a:t>(120 שעות)</a:t>
          </a:r>
          <a:endParaRPr lang="he-IL" b="1" dirty="0">
            <a:effectLst>
              <a:outerShdw blurRad="38100" dist="38100" dir="2700000" algn="tl">
                <a:srgbClr val="000000">
                  <a:alpha val="43137"/>
                </a:srgbClr>
              </a:outerShdw>
            </a:effectLst>
          </a:endParaRPr>
        </a:p>
      </dgm:t>
    </dgm:pt>
    <dgm:pt modelId="{8A59EFEF-35CA-4714-91C2-838F1DBCF0E1}" type="parTrans" cxnId="{70E92783-E95A-4DFC-B037-D5BEFF210673}">
      <dgm:prSet/>
      <dgm:spPr/>
      <dgm:t>
        <a:bodyPr/>
        <a:lstStyle/>
        <a:p>
          <a:pPr rtl="1"/>
          <a:endParaRPr lang="he-IL"/>
        </a:p>
      </dgm:t>
    </dgm:pt>
    <dgm:pt modelId="{55250EF3-AB93-4C30-8D4E-A85E98491E51}" type="sibTrans" cxnId="{70E92783-E95A-4DFC-B037-D5BEFF210673}">
      <dgm:prSet/>
      <dgm:spPr/>
      <dgm:t>
        <a:bodyPr/>
        <a:lstStyle/>
        <a:p>
          <a:pPr rtl="1"/>
          <a:endParaRPr lang="he-IL"/>
        </a:p>
      </dgm:t>
    </dgm:pt>
    <dgm:pt modelId="{BBC6CADC-C0BD-4ACB-BB26-20A0350086A3}">
      <dgm:prSet custT="1"/>
      <dgm:spPr>
        <a:solidFill>
          <a:schemeClr val="accent5">
            <a:lumMod val="75000"/>
          </a:schemeClr>
        </a:solidFill>
      </dgm:spPr>
      <dgm:t>
        <a:bodyPr/>
        <a:lstStyle/>
        <a:p>
          <a:pPr rtl="1"/>
          <a:r>
            <a:rPr lang="he-IL" sz="1500" b="1" dirty="0" smtClean="0"/>
            <a:t>רכז מעורבות בית ספרי  </a:t>
          </a:r>
          <a:r>
            <a:rPr lang="he-IL" sz="1600" b="1" dirty="0" smtClean="0">
              <a:effectLst>
                <a:outerShdw blurRad="38100" dist="38100" dir="2700000" algn="tl">
                  <a:srgbClr val="000000">
                    <a:alpha val="43137"/>
                  </a:srgbClr>
                </a:outerShdw>
              </a:effectLst>
            </a:rPr>
            <a:t>(60 שעות)</a:t>
          </a:r>
          <a:endParaRPr lang="he-IL" sz="1600" b="1" dirty="0">
            <a:effectLst>
              <a:outerShdw blurRad="38100" dist="38100" dir="2700000" algn="tl">
                <a:srgbClr val="000000">
                  <a:alpha val="43137"/>
                </a:srgbClr>
              </a:outerShdw>
            </a:effectLst>
          </a:endParaRPr>
        </a:p>
      </dgm:t>
    </dgm:pt>
    <dgm:pt modelId="{400D3A84-D4D0-4B0E-B90F-7ECAF8B4492C}" type="parTrans" cxnId="{CF8B595C-8074-4644-8BF6-94094FE75740}">
      <dgm:prSet/>
      <dgm:spPr/>
      <dgm:t>
        <a:bodyPr/>
        <a:lstStyle/>
        <a:p>
          <a:pPr rtl="1"/>
          <a:endParaRPr lang="he-IL"/>
        </a:p>
      </dgm:t>
    </dgm:pt>
    <dgm:pt modelId="{846C3493-D87B-4CA8-8543-82622E658308}" type="sibTrans" cxnId="{CF8B595C-8074-4644-8BF6-94094FE75740}">
      <dgm:prSet/>
      <dgm:spPr/>
      <dgm:t>
        <a:bodyPr/>
        <a:lstStyle/>
        <a:p>
          <a:pPr rtl="1"/>
          <a:endParaRPr lang="he-IL"/>
        </a:p>
      </dgm:t>
    </dgm:pt>
    <dgm:pt modelId="{4C45A834-5716-47B7-AA35-85CC996F0DCA}">
      <dgm:prSet/>
      <dgm:spPr>
        <a:solidFill>
          <a:schemeClr val="accent5">
            <a:lumMod val="75000"/>
          </a:schemeClr>
        </a:solidFill>
      </dgm:spPr>
      <dgm:t>
        <a:bodyPr/>
        <a:lstStyle/>
        <a:p>
          <a:pPr rtl="1"/>
          <a:r>
            <a:rPr lang="he-IL" b="1" dirty="0" smtClean="0"/>
            <a:t>יועצים ורכזים חברתיים </a:t>
          </a:r>
        </a:p>
        <a:p>
          <a:pPr rtl="1"/>
          <a:r>
            <a:rPr lang="he-IL" b="1" dirty="0" smtClean="0">
              <a:effectLst>
                <a:outerShdw blurRad="38100" dist="38100" dir="2700000" algn="tl">
                  <a:srgbClr val="000000">
                    <a:alpha val="43137"/>
                  </a:srgbClr>
                </a:outerShdw>
              </a:effectLst>
            </a:rPr>
            <a:t>(8-16 שעות משותפות) </a:t>
          </a:r>
          <a:endParaRPr lang="he-IL" b="1" dirty="0">
            <a:effectLst>
              <a:outerShdw blurRad="38100" dist="38100" dir="2700000" algn="tl">
                <a:srgbClr val="000000">
                  <a:alpha val="43137"/>
                </a:srgbClr>
              </a:outerShdw>
            </a:effectLst>
          </a:endParaRPr>
        </a:p>
      </dgm:t>
    </dgm:pt>
    <dgm:pt modelId="{6F5CB4B8-497A-4DE2-BBA2-7F96DCFCE3DF}" type="parTrans" cxnId="{EFA61C37-2331-4424-973C-D2B15F5E8AC0}">
      <dgm:prSet/>
      <dgm:spPr/>
      <dgm:t>
        <a:bodyPr/>
        <a:lstStyle/>
        <a:p>
          <a:pPr rtl="1"/>
          <a:endParaRPr lang="he-IL"/>
        </a:p>
      </dgm:t>
    </dgm:pt>
    <dgm:pt modelId="{1DE96AEB-00D8-4C5F-B4A3-8BC610969A61}" type="sibTrans" cxnId="{EFA61C37-2331-4424-973C-D2B15F5E8AC0}">
      <dgm:prSet/>
      <dgm:spPr/>
      <dgm:t>
        <a:bodyPr/>
        <a:lstStyle/>
        <a:p>
          <a:pPr rtl="1"/>
          <a:endParaRPr lang="he-IL"/>
        </a:p>
      </dgm:t>
    </dgm:pt>
    <dgm:pt modelId="{0B846CE3-BB4A-40FD-8085-C3E16FCB3D8D}">
      <dgm:prSet/>
      <dgm:spPr>
        <a:solidFill>
          <a:schemeClr val="accent4"/>
        </a:solidFill>
      </dgm:spPr>
      <dgm:t>
        <a:bodyPr/>
        <a:lstStyle/>
        <a:p>
          <a:pPr rtl="1"/>
          <a:r>
            <a:rPr lang="he-IL" b="1" dirty="0" smtClean="0"/>
            <a:t>פתוח מקצועי בית ספרי</a:t>
          </a:r>
        </a:p>
        <a:p>
          <a:pPr rtl="1"/>
          <a:r>
            <a:rPr lang="he-IL" b="1" dirty="0" smtClean="0">
              <a:effectLst>
                <a:outerShdw blurRad="38100" dist="38100" dir="2700000" algn="tl">
                  <a:srgbClr val="000000">
                    <a:alpha val="43137"/>
                  </a:srgbClr>
                </a:outerShdw>
              </a:effectLst>
            </a:rPr>
            <a:t>(8 מתוך 30 שעות)</a:t>
          </a:r>
          <a:endParaRPr lang="he-IL" b="1" dirty="0">
            <a:effectLst>
              <a:outerShdw blurRad="38100" dist="38100" dir="2700000" algn="tl">
                <a:srgbClr val="000000">
                  <a:alpha val="43137"/>
                </a:srgbClr>
              </a:outerShdw>
            </a:effectLst>
          </a:endParaRPr>
        </a:p>
      </dgm:t>
    </dgm:pt>
    <dgm:pt modelId="{7279F298-01A6-4CA0-8BA6-A30C2DC83615}" type="parTrans" cxnId="{7F87CF68-D255-40C0-A490-284BD475857A}">
      <dgm:prSet/>
      <dgm:spPr/>
      <dgm:t>
        <a:bodyPr/>
        <a:lstStyle/>
        <a:p>
          <a:pPr rtl="1"/>
          <a:endParaRPr lang="he-IL"/>
        </a:p>
      </dgm:t>
    </dgm:pt>
    <dgm:pt modelId="{D39A85D7-3741-442F-AAB2-1B36EB699951}" type="sibTrans" cxnId="{7F87CF68-D255-40C0-A490-284BD475857A}">
      <dgm:prSet/>
      <dgm:spPr/>
      <dgm:t>
        <a:bodyPr/>
        <a:lstStyle/>
        <a:p>
          <a:pPr rtl="1"/>
          <a:endParaRPr lang="he-IL"/>
        </a:p>
      </dgm:t>
    </dgm:pt>
    <dgm:pt modelId="{2D80503F-CA09-4B86-97F8-153EAAFB52BB}">
      <dgm:prSet/>
      <dgm:spPr>
        <a:solidFill>
          <a:schemeClr val="accent5">
            <a:lumMod val="75000"/>
          </a:schemeClr>
        </a:solidFill>
      </dgm:spPr>
      <dgm:t>
        <a:bodyPr/>
        <a:lstStyle/>
        <a:p>
          <a:pPr rtl="1"/>
          <a:r>
            <a:rPr lang="he-IL" b="1" dirty="0" smtClean="0"/>
            <a:t>הורים</a:t>
          </a:r>
          <a:endParaRPr lang="he-IL" b="1" dirty="0"/>
        </a:p>
      </dgm:t>
    </dgm:pt>
    <dgm:pt modelId="{117ED906-915F-47EB-96F5-FE79B77757A9}" type="parTrans" cxnId="{F15A0DA6-0B30-4C6B-AEC3-CC906A6E0282}">
      <dgm:prSet/>
      <dgm:spPr/>
      <dgm:t>
        <a:bodyPr/>
        <a:lstStyle/>
        <a:p>
          <a:pPr rtl="1"/>
          <a:endParaRPr lang="he-IL"/>
        </a:p>
      </dgm:t>
    </dgm:pt>
    <dgm:pt modelId="{DBB22C90-2E54-424E-B14A-B9D2D1B62092}" type="sibTrans" cxnId="{F15A0DA6-0B30-4C6B-AEC3-CC906A6E0282}">
      <dgm:prSet/>
      <dgm:spPr/>
      <dgm:t>
        <a:bodyPr/>
        <a:lstStyle/>
        <a:p>
          <a:pPr rtl="1"/>
          <a:endParaRPr lang="he-IL"/>
        </a:p>
      </dgm:t>
    </dgm:pt>
    <dgm:pt modelId="{6A4329AF-4639-4EC7-8CDB-E80FDA17E204}">
      <dgm:prSet/>
      <dgm:spPr>
        <a:solidFill>
          <a:schemeClr val="accent1"/>
        </a:solidFill>
      </dgm:spPr>
      <dgm:t>
        <a:bodyPr/>
        <a:lstStyle/>
        <a:p>
          <a:pPr rtl="1"/>
          <a:r>
            <a:rPr lang="he-IL" b="1" dirty="0" smtClean="0"/>
            <a:t>מנהלי אגפי חינוך </a:t>
          </a:r>
        </a:p>
        <a:p>
          <a:pPr rtl="1"/>
          <a:r>
            <a:rPr lang="he-IL" b="1" dirty="0" smtClean="0"/>
            <a:t>ויחידות נוער</a:t>
          </a:r>
          <a:endParaRPr lang="he-IL" b="1" dirty="0"/>
        </a:p>
      </dgm:t>
    </dgm:pt>
    <dgm:pt modelId="{014F6009-3518-44C7-A70A-CF94EE44CBDC}" type="parTrans" cxnId="{FCD9BA72-946F-4FCB-8B50-01564290ED9E}">
      <dgm:prSet/>
      <dgm:spPr/>
      <dgm:t>
        <a:bodyPr/>
        <a:lstStyle/>
        <a:p>
          <a:pPr rtl="1"/>
          <a:endParaRPr lang="he-IL"/>
        </a:p>
      </dgm:t>
    </dgm:pt>
    <dgm:pt modelId="{01B7A1C5-9749-4C34-9B87-8D4862F0A284}" type="sibTrans" cxnId="{FCD9BA72-946F-4FCB-8B50-01564290ED9E}">
      <dgm:prSet/>
      <dgm:spPr/>
      <dgm:t>
        <a:bodyPr/>
        <a:lstStyle/>
        <a:p>
          <a:pPr rtl="1"/>
          <a:endParaRPr lang="he-IL"/>
        </a:p>
      </dgm:t>
    </dgm:pt>
    <dgm:pt modelId="{8A22E8B7-504A-4E89-AC2E-0803628F9B38}">
      <dgm:prSet phldrT="[טקסט]"/>
      <dgm:spPr>
        <a:solidFill>
          <a:schemeClr val="accent1"/>
        </a:solidFill>
      </dgm:spPr>
      <dgm:t>
        <a:bodyPr/>
        <a:lstStyle/>
        <a:p>
          <a:pPr rtl="1"/>
          <a:r>
            <a:rPr lang="he-IL" b="1" dirty="0" smtClean="0"/>
            <a:t>מדריכי שפ"י ומדריכי חח"ק</a:t>
          </a:r>
        </a:p>
        <a:p>
          <a:pPr rtl="1"/>
          <a:r>
            <a:rPr lang="he-IL" b="1" dirty="0" smtClean="0">
              <a:effectLst>
                <a:outerShdw blurRad="38100" dist="38100" dir="2700000" algn="tl">
                  <a:srgbClr val="000000">
                    <a:alpha val="43137"/>
                  </a:srgbClr>
                </a:outerShdw>
              </a:effectLst>
            </a:rPr>
            <a:t>(8-16 שעות משותפות) </a:t>
          </a:r>
          <a:endParaRPr lang="he-IL" b="1" dirty="0">
            <a:effectLst>
              <a:outerShdw blurRad="38100" dist="38100" dir="2700000" algn="tl">
                <a:srgbClr val="000000">
                  <a:alpha val="43137"/>
                </a:srgbClr>
              </a:outerShdw>
            </a:effectLst>
          </a:endParaRPr>
        </a:p>
      </dgm:t>
    </dgm:pt>
    <dgm:pt modelId="{FFCE0209-76A3-41FC-9C73-5C56FD36871F}" type="parTrans" cxnId="{FD6D8888-75B1-462F-B421-F657E8DD7CE4}">
      <dgm:prSet/>
      <dgm:spPr/>
      <dgm:t>
        <a:bodyPr/>
        <a:lstStyle/>
        <a:p>
          <a:pPr rtl="1"/>
          <a:endParaRPr lang="he-IL"/>
        </a:p>
      </dgm:t>
    </dgm:pt>
    <dgm:pt modelId="{12B6A534-A9CB-47D1-A2F4-F0D373F44B20}" type="sibTrans" cxnId="{FD6D8888-75B1-462F-B421-F657E8DD7CE4}">
      <dgm:prSet/>
      <dgm:spPr/>
      <dgm:t>
        <a:bodyPr/>
        <a:lstStyle/>
        <a:p>
          <a:pPr rtl="1"/>
          <a:endParaRPr lang="he-IL"/>
        </a:p>
      </dgm:t>
    </dgm:pt>
    <dgm:pt modelId="{DB911DDC-6B4E-46C8-939D-B0B61125DD61}" type="pres">
      <dgm:prSet presAssocID="{3F82BA36-D7F3-4904-AF2E-72BD1E68F7E6}" presName="theList" presStyleCnt="0">
        <dgm:presLayoutVars>
          <dgm:dir/>
          <dgm:animLvl val="lvl"/>
          <dgm:resizeHandles val="exact"/>
        </dgm:presLayoutVars>
      </dgm:prSet>
      <dgm:spPr/>
      <dgm:t>
        <a:bodyPr/>
        <a:lstStyle/>
        <a:p>
          <a:pPr rtl="1"/>
          <a:endParaRPr lang="he-IL"/>
        </a:p>
      </dgm:t>
    </dgm:pt>
    <dgm:pt modelId="{CC8BE938-657E-4A03-A5A7-625522D187FB}" type="pres">
      <dgm:prSet presAssocID="{60B4B62B-D5EE-4552-BA26-6B8EF40EFE9F}" presName="compNode" presStyleCnt="0"/>
      <dgm:spPr/>
    </dgm:pt>
    <dgm:pt modelId="{5C0F3037-984C-4C84-B858-8141A93BE750}" type="pres">
      <dgm:prSet presAssocID="{60B4B62B-D5EE-4552-BA26-6B8EF40EFE9F}" presName="aNode" presStyleLbl="bgShp" presStyleIdx="0" presStyleCnt="3"/>
      <dgm:spPr/>
      <dgm:t>
        <a:bodyPr/>
        <a:lstStyle/>
        <a:p>
          <a:pPr rtl="1"/>
          <a:endParaRPr lang="he-IL"/>
        </a:p>
      </dgm:t>
    </dgm:pt>
    <dgm:pt modelId="{2F2DBE99-9440-429A-B95D-43D4751982BD}" type="pres">
      <dgm:prSet presAssocID="{60B4B62B-D5EE-4552-BA26-6B8EF40EFE9F}" presName="textNode" presStyleLbl="bgShp" presStyleIdx="0" presStyleCnt="3"/>
      <dgm:spPr/>
      <dgm:t>
        <a:bodyPr/>
        <a:lstStyle/>
        <a:p>
          <a:pPr rtl="1"/>
          <a:endParaRPr lang="he-IL"/>
        </a:p>
      </dgm:t>
    </dgm:pt>
    <dgm:pt modelId="{E3E2606C-7782-4C96-B738-B405490A64F2}" type="pres">
      <dgm:prSet presAssocID="{60B4B62B-D5EE-4552-BA26-6B8EF40EFE9F}" presName="compChildNode" presStyleCnt="0"/>
      <dgm:spPr/>
    </dgm:pt>
    <dgm:pt modelId="{A045905A-883F-47D0-81A2-B396E6D7EC57}" type="pres">
      <dgm:prSet presAssocID="{60B4B62B-D5EE-4552-BA26-6B8EF40EFE9F}" presName="theInnerList" presStyleCnt="0"/>
      <dgm:spPr/>
    </dgm:pt>
    <dgm:pt modelId="{64E69247-B5A5-4BF5-A29A-B77221DF4380}" type="pres">
      <dgm:prSet presAssocID="{9D8DCFE5-C7B3-4287-8211-013650FC024E}" presName="childNode" presStyleLbl="node1" presStyleIdx="0" presStyleCnt="11">
        <dgm:presLayoutVars>
          <dgm:bulletEnabled val="1"/>
        </dgm:presLayoutVars>
      </dgm:prSet>
      <dgm:spPr/>
      <dgm:t>
        <a:bodyPr/>
        <a:lstStyle/>
        <a:p>
          <a:pPr rtl="1"/>
          <a:endParaRPr lang="he-IL"/>
        </a:p>
      </dgm:t>
    </dgm:pt>
    <dgm:pt modelId="{7E207764-32E0-4271-BCFF-A838744E0244}" type="pres">
      <dgm:prSet presAssocID="{9D8DCFE5-C7B3-4287-8211-013650FC024E}" presName="aSpace2" presStyleCnt="0"/>
      <dgm:spPr/>
    </dgm:pt>
    <dgm:pt modelId="{71511427-5A46-403B-8A7D-B86819B783CF}" type="pres">
      <dgm:prSet presAssocID="{6A4329AF-4639-4EC7-8CDB-E80FDA17E204}" presName="childNode" presStyleLbl="node1" presStyleIdx="1" presStyleCnt="11">
        <dgm:presLayoutVars>
          <dgm:bulletEnabled val="1"/>
        </dgm:presLayoutVars>
      </dgm:prSet>
      <dgm:spPr/>
      <dgm:t>
        <a:bodyPr/>
        <a:lstStyle/>
        <a:p>
          <a:pPr rtl="1"/>
          <a:endParaRPr lang="he-IL"/>
        </a:p>
      </dgm:t>
    </dgm:pt>
    <dgm:pt modelId="{559CE43B-4D76-43A7-9F50-FB10199ED480}" type="pres">
      <dgm:prSet presAssocID="{6A4329AF-4639-4EC7-8CDB-E80FDA17E204}" presName="aSpace2" presStyleCnt="0"/>
      <dgm:spPr/>
    </dgm:pt>
    <dgm:pt modelId="{7C1A9960-7D0A-4F55-83D2-286530D9510B}" type="pres">
      <dgm:prSet presAssocID="{2D80503F-CA09-4B86-97F8-153EAAFB52BB}" presName="childNode" presStyleLbl="node1" presStyleIdx="2" presStyleCnt="11">
        <dgm:presLayoutVars>
          <dgm:bulletEnabled val="1"/>
        </dgm:presLayoutVars>
      </dgm:prSet>
      <dgm:spPr/>
      <dgm:t>
        <a:bodyPr/>
        <a:lstStyle/>
        <a:p>
          <a:pPr rtl="1"/>
          <a:endParaRPr lang="he-IL"/>
        </a:p>
      </dgm:t>
    </dgm:pt>
    <dgm:pt modelId="{B13238D0-F6CB-4D23-9265-9E4082F07FFD}" type="pres">
      <dgm:prSet presAssocID="{2D80503F-CA09-4B86-97F8-153EAAFB52BB}" presName="aSpace2" presStyleCnt="0"/>
      <dgm:spPr/>
    </dgm:pt>
    <dgm:pt modelId="{5E7EE38A-95A9-413C-A561-56ACF7F2481B}" type="pres">
      <dgm:prSet presAssocID="{D40DE78E-3182-4275-9419-CBFE71CB138D}" presName="childNode" presStyleLbl="node1" presStyleIdx="3" presStyleCnt="11">
        <dgm:presLayoutVars>
          <dgm:bulletEnabled val="1"/>
        </dgm:presLayoutVars>
      </dgm:prSet>
      <dgm:spPr/>
      <dgm:t>
        <a:bodyPr/>
        <a:lstStyle/>
        <a:p>
          <a:pPr rtl="1"/>
          <a:endParaRPr lang="he-IL"/>
        </a:p>
      </dgm:t>
    </dgm:pt>
    <dgm:pt modelId="{E6140BA3-8FE0-41A8-846A-8031F0708E54}" type="pres">
      <dgm:prSet presAssocID="{60B4B62B-D5EE-4552-BA26-6B8EF40EFE9F}" presName="aSpace" presStyleCnt="0"/>
      <dgm:spPr/>
    </dgm:pt>
    <dgm:pt modelId="{B8F29EED-D837-46C4-B29A-441D234D1FB2}" type="pres">
      <dgm:prSet presAssocID="{D860F8F5-492F-4648-8F7D-D7116309E7B1}" presName="compNode" presStyleCnt="0"/>
      <dgm:spPr/>
    </dgm:pt>
    <dgm:pt modelId="{A17B3F1F-5E0F-496A-8264-8B4F0BDB29D7}" type="pres">
      <dgm:prSet presAssocID="{D860F8F5-492F-4648-8F7D-D7116309E7B1}" presName="aNode" presStyleLbl="bgShp" presStyleIdx="1" presStyleCnt="3" custScaleX="110326"/>
      <dgm:spPr/>
      <dgm:t>
        <a:bodyPr/>
        <a:lstStyle/>
        <a:p>
          <a:pPr rtl="1"/>
          <a:endParaRPr lang="he-IL"/>
        </a:p>
      </dgm:t>
    </dgm:pt>
    <dgm:pt modelId="{A9C57E97-CCCE-4225-B3A2-92C600368838}" type="pres">
      <dgm:prSet presAssocID="{D860F8F5-492F-4648-8F7D-D7116309E7B1}" presName="textNode" presStyleLbl="bgShp" presStyleIdx="1" presStyleCnt="3"/>
      <dgm:spPr/>
      <dgm:t>
        <a:bodyPr/>
        <a:lstStyle/>
        <a:p>
          <a:pPr rtl="1"/>
          <a:endParaRPr lang="he-IL"/>
        </a:p>
      </dgm:t>
    </dgm:pt>
    <dgm:pt modelId="{48FF93DB-3C21-4A22-85F0-A0FFE772DD84}" type="pres">
      <dgm:prSet presAssocID="{D860F8F5-492F-4648-8F7D-D7116309E7B1}" presName="compChildNode" presStyleCnt="0"/>
      <dgm:spPr/>
    </dgm:pt>
    <dgm:pt modelId="{D2410BC4-AA7B-46B3-A840-28198C69F598}" type="pres">
      <dgm:prSet presAssocID="{D860F8F5-492F-4648-8F7D-D7116309E7B1}" presName="theInnerList" presStyleCnt="0"/>
      <dgm:spPr/>
    </dgm:pt>
    <dgm:pt modelId="{F6545118-B30E-4414-A734-17273D2637F7}" type="pres">
      <dgm:prSet presAssocID="{3CAF65DF-2DC7-479C-AA71-37D06BBF4438}" presName="childNode" presStyleLbl="node1" presStyleIdx="4" presStyleCnt="11" custScaleY="219448" custLinFactY="-69522" custLinFactNeighborX="-1692" custLinFactNeighborY="-100000">
        <dgm:presLayoutVars>
          <dgm:bulletEnabled val="1"/>
        </dgm:presLayoutVars>
      </dgm:prSet>
      <dgm:spPr/>
      <dgm:t>
        <a:bodyPr/>
        <a:lstStyle/>
        <a:p>
          <a:pPr rtl="1"/>
          <a:endParaRPr lang="he-IL"/>
        </a:p>
      </dgm:t>
    </dgm:pt>
    <dgm:pt modelId="{313715AB-E442-4029-BF55-CCB66911D15E}" type="pres">
      <dgm:prSet presAssocID="{3CAF65DF-2DC7-479C-AA71-37D06BBF4438}" presName="aSpace2" presStyleCnt="0"/>
      <dgm:spPr/>
    </dgm:pt>
    <dgm:pt modelId="{8F00FD4E-6BCE-4859-8E07-2C49BF65EC9F}" type="pres">
      <dgm:prSet presAssocID="{8A22E8B7-504A-4E89-AC2E-0803628F9B38}" presName="childNode" presStyleLbl="node1" presStyleIdx="5" presStyleCnt="11" custLinFactY="-48192" custLinFactNeighborX="-1692" custLinFactNeighborY="-100000">
        <dgm:presLayoutVars>
          <dgm:bulletEnabled val="1"/>
        </dgm:presLayoutVars>
      </dgm:prSet>
      <dgm:spPr/>
      <dgm:t>
        <a:bodyPr/>
        <a:lstStyle/>
        <a:p>
          <a:pPr rtl="1"/>
          <a:endParaRPr lang="he-IL"/>
        </a:p>
      </dgm:t>
    </dgm:pt>
    <dgm:pt modelId="{47113E90-9C35-40DB-A5B1-54173166AEE4}" type="pres">
      <dgm:prSet presAssocID="{8A22E8B7-504A-4E89-AC2E-0803628F9B38}" presName="aSpace2" presStyleCnt="0"/>
      <dgm:spPr/>
    </dgm:pt>
    <dgm:pt modelId="{DD8387A2-0BA4-42E4-90AF-E62AEE85DACC}" type="pres">
      <dgm:prSet presAssocID="{4C45A834-5716-47B7-AA35-85CC996F0DCA}" presName="childNode" presStyleLbl="node1" presStyleIdx="6" presStyleCnt="11" custLinFactY="-24241" custLinFactNeighborX="-1692" custLinFactNeighborY="-100000">
        <dgm:presLayoutVars>
          <dgm:bulletEnabled val="1"/>
        </dgm:presLayoutVars>
      </dgm:prSet>
      <dgm:spPr/>
      <dgm:t>
        <a:bodyPr/>
        <a:lstStyle/>
        <a:p>
          <a:pPr rtl="1"/>
          <a:endParaRPr lang="he-IL"/>
        </a:p>
      </dgm:t>
    </dgm:pt>
    <dgm:pt modelId="{5ED47843-3EAE-41BB-89AF-F151C9613C95}" type="pres">
      <dgm:prSet presAssocID="{4C45A834-5716-47B7-AA35-85CC996F0DCA}" presName="aSpace2" presStyleCnt="0"/>
      <dgm:spPr/>
    </dgm:pt>
    <dgm:pt modelId="{FAC6BCA5-1295-4837-9E8F-9AA7C6313ED1}" type="pres">
      <dgm:prSet presAssocID="{FD38AF33-FF60-40CF-B4CF-617E9545EF94}" presName="childNode" presStyleLbl="node1" presStyleIdx="7" presStyleCnt="11" custLinFactY="-291" custLinFactNeighborX="-1692" custLinFactNeighborY="-100000">
        <dgm:presLayoutVars>
          <dgm:bulletEnabled val="1"/>
        </dgm:presLayoutVars>
      </dgm:prSet>
      <dgm:spPr/>
      <dgm:t>
        <a:bodyPr/>
        <a:lstStyle/>
        <a:p>
          <a:pPr rtl="1"/>
          <a:endParaRPr lang="he-IL"/>
        </a:p>
      </dgm:t>
    </dgm:pt>
    <dgm:pt modelId="{F581B45E-DD2E-4052-A086-03D23304CE46}" type="pres">
      <dgm:prSet presAssocID="{FD38AF33-FF60-40CF-B4CF-617E9545EF94}" presName="aSpace2" presStyleCnt="0"/>
      <dgm:spPr/>
    </dgm:pt>
    <dgm:pt modelId="{CC5B3E5C-A89E-4AB0-824E-4CFC34255716}" type="pres">
      <dgm:prSet presAssocID="{0B846CE3-BB4A-40FD-8085-C3E16FCB3D8D}" presName="childNode" presStyleLbl="node1" presStyleIdx="8" presStyleCnt="11">
        <dgm:presLayoutVars>
          <dgm:bulletEnabled val="1"/>
        </dgm:presLayoutVars>
      </dgm:prSet>
      <dgm:spPr/>
      <dgm:t>
        <a:bodyPr/>
        <a:lstStyle/>
        <a:p>
          <a:pPr rtl="1"/>
          <a:endParaRPr lang="he-IL"/>
        </a:p>
      </dgm:t>
    </dgm:pt>
    <dgm:pt modelId="{5215CCFE-8777-4223-B482-FF40A43C2EF8}" type="pres">
      <dgm:prSet presAssocID="{D860F8F5-492F-4648-8F7D-D7116309E7B1}" presName="aSpace" presStyleCnt="0"/>
      <dgm:spPr/>
    </dgm:pt>
    <dgm:pt modelId="{900F5562-181B-49D3-A789-C213450A93BB}" type="pres">
      <dgm:prSet presAssocID="{95D48ABC-971D-4974-B8C9-E2A82F818BFC}" presName="compNode" presStyleCnt="0"/>
      <dgm:spPr/>
    </dgm:pt>
    <dgm:pt modelId="{F2F1FA18-ED08-4881-9336-7B73A43362EA}" type="pres">
      <dgm:prSet presAssocID="{95D48ABC-971D-4974-B8C9-E2A82F818BFC}" presName="aNode" presStyleLbl="bgShp" presStyleIdx="2" presStyleCnt="3" custLinFactNeighborX="3151" custLinFactNeighborY="586"/>
      <dgm:spPr/>
      <dgm:t>
        <a:bodyPr/>
        <a:lstStyle/>
        <a:p>
          <a:pPr rtl="1"/>
          <a:endParaRPr lang="he-IL"/>
        </a:p>
      </dgm:t>
    </dgm:pt>
    <dgm:pt modelId="{BB93AA1B-23D3-46DC-9428-00D088499608}" type="pres">
      <dgm:prSet presAssocID="{95D48ABC-971D-4974-B8C9-E2A82F818BFC}" presName="textNode" presStyleLbl="bgShp" presStyleIdx="2" presStyleCnt="3"/>
      <dgm:spPr/>
      <dgm:t>
        <a:bodyPr/>
        <a:lstStyle/>
        <a:p>
          <a:pPr rtl="1"/>
          <a:endParaRPr lang="he-IL"/>
        </a:p>
      </dgm:t>
    </dgm:pt>
    <dgm:pt modelId="{AF78D88F-6ECA-4846-9FCD-3773D14B4646}" type="pres">
      <dgm:prSet presAssocID="{95D48ABC-971D-4974-B8C9-E2A82F818BFC}" presName="compChildNode" presStyleCnt="0"/>
      <dgm:spPr/>
    </dgm:pt>
    <dgm:pt modelId="{379759B9-609B-4C16-919E-F14AF1AB42BE}" type="pres">
      <dgm:prSet presAssocID="{95D48ABC-971D-4974-B8C9-E2A82F818BFC}" presName="theInnerList" presStyleCnt="0"/>
      <dgm:spPr/>
    </dgm:pt>
    <dgm:pt modelId="{A379335A-604F-4ADF-96D5-A1730E2E8B28}" type="pres">
      <dgm:prSet presAssocID="{BBC6CADC-C0BD-4ACB-BB26-20A0350086A3}" presName="childNode" presStyleLbl="node1" presStyleIdx="9" presStyleCnt="11">
        <dgm:presLayoutVars>
          <dgm:bulletEnabled val="1"/>
        </dgm:presLayoutVars>
      </dgm:prSet>
      <dgm:spPr/>
      <dgm:t>
        <a:bodyPr/>
        <a:lstStyle/>
        <a:p>
          <a:pPr rtl="1"/>
          <a:endParaRPr lang="he-IL"/>
        </a:p>
      </dgm:t>
    </dgm:pt>
    <dgm:pt modelId="{24320105-B962-4DBA-BAAF-F919FBAD683E}" type="pres">
      <dgm:prSet presAssocID="{BBC6CADC-C0BD-4ACB-BB26-20A0350086A3}" presName="aSpace2" presStyleCnt="0"/>
      <dgm:spPr/>
    </dgm:pt>
    <dgm:pt modelId="{FBC8B419-FA1B-4078-89D8-3B1D4D4FF7A1}" type="pres">
      <dgm:prSet presAssocID="{17794AA4-1FFC-4C71-B8EA-C785FECD5EF4}" presName="childNode" presStyleLbl="node1" presStyleIdx="10" presStyleCnt="11">
        <dgm:presLayoutVars>
          <dgm:bulletEnabled val="1"/>
        </dgm:presLayoutVars>
      </dgm:prSet>
      <dgm:spPr/>
      <dgm:t>
        <a:bodyPr/>
        <a:lstStyle/>
        <a:p>
          <a:pPr rtl="1"/>
          <a:endParaRPr lang="he-IL"/>
        </a:p>
      </dgm:t>
    </dgm:pt>
  </dgm:ptLst>
  <dgm:cxnLst>
    <dgm:cxn modelId="{1190E31F-7D94-4AA9-A2FA-4DF21991A200}" srcId="{D860F8F5-492F-4648-8F7D-D7116309E7B1}" destId="{3CAF65DF-2DC7-479C-AA71-37D06BBF4438}" srcOrd="0" destOrd="0" parTransId="{DC23C49A-E0AA-4861-B0C4-7C6222C159FD}" sibTransId="{E427A371-675E-41E3-84C8-3F2A05073161}"/>
    <dgm:cxn modelId="{789F980B-25AA-43C8-9487-0F0ADEB0DA3A}" srcId="{60B4B62B-D5EE-4552-BA26-6B8EF40EFE9F}" destId="{D40DE78E-3182-4275-9419-CBFE71CB138D}" srcOrd="3" destOrd="0" parTransId="{2AB6AF8E-4DC2-41F3-AA0B-B895C4B1530A}" sibTransId="{314860C0-A126-4989-B388-8226ACF36274}"/>
    <dgm:cxn modelId="{284584A5-1114-4BED-8414-F24F26388F66}" type="presOf" srcId="{2D80503F-CA09-4B86-97F8-153EAAFB52BB}" destId="{7C1A9960-7D0A-4F55-83D2-286530D9510B}" srcOrd="0" destOrd="0" presId="urn:microsoft.com/office/officeart/2005/8/layout/lProcess2"/>
    <dgm:cxn modelId="{CF8B595C-8074-4644-8BF6-94094FE75740}" srcId="{95D48ABC-971D-4974-B8C9-E2A82F818BFC}" destId="{BBC6CADC-C0BD-4ACB-BB26-20A0350086A3}" srcOrd="0" destOrd="0" parTransId="{400D3A84-D4D0-4B0E-B90F-7ECAF8B4492C}" sibTransId="{846C3493-D87B-4CA8-8543-82622E658308}"/>
    <dgm:cxn modelId="{E06F8DD2-FC50-459F-B268-C6BC5A2E5691}" type="presOf" srcId="{95D48ABC-971D-4974-B8C9-E2A82F818BFC}" destId="{BB93AA1B-23D3-46DC-9428-00D088499608}" srcOrd="1" destOrd="0" presId="urn:microsoft.com/office/officeart/2005/8/layout/lProcess2"/>
    <dgm:cxn modelId="{FCD9BA72-946F-4FCB-8B50-01564290ED9E}" srcId="{60B4B62B-D5EE-4552-BA26-6B8EF40EFE9F}" destId="{6A4329AF-4639-4EC7-8CDB-E80FDA17E204}" srcOrd="1" destOrd="0" parTransId="{014F6009-3518-44C7-A70A-CF94EE44CBDC}" sibTransId="{01B7A1C5-9749-4C34-9B87-8D4862F0A284}"/>
    <dgm:cxn modelId="{6797F085-791F-42ED-9F31-4F5D2AE1188A}" srcId="{3F82BA36-D7F3-4904-AF2E-72BD1E68F7E6}" destId="{95D48ABC-971D-4974-B8C9-E2A82F818BFC}" srcOrd="2" destOrd="0" parTransId="{3C85ACFF-D9E6-4DDA-89DA-1EEEEAF746A5}" sibTransId="{3DA24ADF-775F-4CD2-B042-7CDD68DCA02E}"/>
    <dgm:cxn modelId="{2F26A9B1-6D0D-4745-BA04-4231009A54F9}" type="presOf" srcId="{17794AA4-1FFC-4C71-B8EA-C785FECD5EF4}" destId="{FBC8B419-FA1B-4078-89D8-3B1D4D4FF7A1}" srcOrd="0" destOrd="0" presId="urn:microsoft.com/office/officeart/2005/8/layout/lProcess2"/>
    <dgm:cxn modelId="{2202FB3B-78A4-4CEF-803C-D99B6F0F2B3A}" srcId="{60B4B62B-D5EE-4552-BA26-6B8EF40EFE9F}" destId="{9D8DCFE5-C7B3-4287-8211-013650FC024E}" srcOrd="0" destOrd="0" parTransId="{8A7C525D-9DCF-48A9-8A59-C5FE420F3E92}" sibTransId="{064C3B39-AB28-44BB-A7E1-7EB834835514}"/>
    <dgm:cxn modelId="{CA7A7B04-33A2-4D03-A0D1-DE6409E4CC4B}" srcId="{3F82BA36-D7F3-4904-AF2E-72BD1E68F7E6}" destId="{60B4B62B-D5EE-4552-BA26-6B8EF40EFE9F}" srcOrd="0" destOrd="0" parTransId="{63F53ADE-984D-4F83-A91A-AF007317D369}" sibTransId="{11D9DE34-05E5-44D7-889A-07940964785C}"/>
    <dgm:cxn modelId="{63DA7843-A078-435F-B58F-67984088B2A9}" type="presOf" srcId="{60B4B62B-D5EE-4552-BA26-6B8EF40EFE9F}" destId="{2F2DBE99-9440-429A-B95D-43D4751982BD}" srcOrd="1" destOrd="0" presId="urn:microsoft.com/office/officeart/2005/8/layout/lProcess2"/>
    <dgm:cxn modelId="{A66B4D17-EEB3-4174-B519-3DF32DEA2B9B}" type="presOf" srcId="{9D8DCFE5-C7B3-4287-8211-013650FC024E}" destId="{64E69247-B5A5-4BF5-A29A-B77221DF4380}" srcOrd="0" destOrd="0" presId="urn:microsoft.com/office/officeart/2005/8/layout/lProcess2"/>
    <dgm:cxn modelId="{9105CED2-0C7E-4E90-85A7-1C2B49B92D04}" type="presOf" srcId="{4C45A834-5716-47B7-AA35-85CC996F0DCA}" destId="{DD8387A2-0BA4-42E4-90AF-E62AEE85DACC}" srcOrd="0" destOrd="0" presId="urn:microsoft.com/office/officeart/2005/8/layout/lProcess2"/>
    <dgm:cxn modelId="{1C48142A-99DA-4B7B-8BF7-50E0956B34C1}" type="presOf" srcId="{D40DE78E-3182-4275-9419-CBFE71CB138D}" destId="{5E7EE38A-95A9-413C-A561-56ACF7F2481B}" srcOrd="0" destOrd="0" presId="urn:microsoft.com/office/officeart/2005/8/layout/lProcess2"/>
    <dgm:cxn modelId="{65C52912-D1B6-4994-92F2-3F63049A73EC}" type="presOf" srcId="{6A4329AF-4639-4EC7-8CDB-E80FDA17E204}" destId="{71511427-5A46-403B-8A7D-B86819B783CF}" srcOrd="0" destOrd="0" presId="urn:microsoft.com/office/officeart/2005/8/layout/lProcess2"/>
    <dgm:cxn modelId="{5DE59A21-7B38-4EA2-A0FC-3CC8E35E85C5}" type="presOf" srcId="{60B4B62B-D5EE-4552-BA26-6B8EF40EFE9F}" destId="{5C0F3037-984C-4C84-B858-8141A93BE750}" srcOrd="0" destOrd="0" presId="urn:microsoft.com/office/officeart/2005/8/layout/lProcess2"/>
    <dgm:cxn modelId="{D0AC57C0-2038-4861-9347-9CC368813264}" srcId="{3F82BA36-D7F3-4904-AF2E-72BD1E68F7E6}" destId="{D860F8F5-492F-4648-8F7D-D7116309E7B1}" srcOrd="1" destOrd="0" parTransId="{AC6CF67A-271F-4CE3-B162-0B7DECF412F7}" sibTransId="{1134BEB3-0D9F-42A0-A901-07EBDE62F84F}"/>
    <dgm:cxn modelId="{7F87CF68-D255-40C0-A490-284BD475857A}" srcId="{D860F8F5-492F-4648-8F7D-D7116309E7B1}" destId="{0B846CE3-BB4A-40FD-8085-C3E16FCB3D8D}" srcOrd="4" destOrd="0" parTransId="{7279F298-01A6-4CA0-8BA6-A30C2DC83615}" sibTransId="{D39A85D7-3741-442F-AAB2-1B36EB699951}"/>
    <dgm:cxn modelId="{7081A511-A8DA-4817-B9CC-D562343805D3}" type="presOf" srcId="{8A22E8B7-504A-4E89-AC2E-0803628F9B38}" destId="{8F00FD4E-6BCE-4859-8E07-2C49BF65EC9F}" srcOrd="0" destOrd="0" presId="urn:microsoft.com/office/officeart/2005/8/layout/lProcess2"/>
    <dgm:cxn modelId="{7353BE4F-7772-45FE-B3E4-E99E76C960E7}" type="presOf" srcId="{D860F8F5-492F-4648-8F7D-D7116309E7B1}" destId="{A9C57E97-CCCE-4225-B3A2-92C600368838}" srcOrd="1" destOrd="0" presId="urn:microsoft.com/office/officeart/2005/8/layout/lProcess2"/>
    <dgm:cxn modelId="{E999E094-C65D-495B-9A43-6E73BD95FF7C}" type="presOf" srcId="{3F82BA36-D7F3-4904-AF2E-72BD1E68F7E6}" destId="{DB911DDC-6B4E-46C8-939D-B0B61125DD61}" srcOrd="0" destOrd="0" presId="urn:microsoft.com/office/officeart/2005/8/layout/lProcess2"/>
    <dgm:cxn modelId="{EFA61C37-2331-4424-973C-D2B15F5E8AC0}" srcId="{D860F8F5-492F-4648-8F7D-D7116309E7B1}" destId="{4C45A834-5716-47B7-AA35-85CC996F0DCA}" srcOrd="2" destOrd="0" parTransId="{6F5CB4B8-497A-4DE2-BBA2-7F96DCFCE3DF}" sibTransId="{1DE96AEB-00D8-4C5F-B4A3-8BC610969A61}"/>
    <dgm:cxn modelId="{1481AC6C-B4BA-42E5-BF06-125C4F71B30E}" type="presOf" srcId="{0B846CE3-BB4A-40FD-8085-C3E16FCB3D8D}" destId="{CC5B3E5C-A89E-4AB0-824E-4CFC34255716}" srcOrd="0" destOrd="0" presId="urn:microsoft.com/office/officeart/2005/8/layout/lProcess2"/>
    <dgm:cxn modelId="{FD6D8888-75B1-462F-B421-F657E8DD7CE4}" srcId="{D860F8F5-492F-4648-8F7D-D7116309E7B1}" destId="{8A22E8B7-504A-4E89-AC2E-0803628F9B38}" srcOrd="1" destOrd="0" parTransId="{FFCE0209-76A3-41FC-9C73-5C56FD36871F}" sibTransId="{12B6A534-A9CB-47D1-A2F4-F0D373F44B20}"/>
    <dgm:cxn modelId="{DE3B5C17-A04A-4665-B135-EBA153796776}" type="presOf" srcId="{BBC6CADC-C0BD-4ACB-BB26-20A0350086A3}" destId="{A379335A-604F-4ADF-96D5-A1730E2E8B28}" srcOrd="0" destOrd="0" presId="urn:microsoft.com/office/officeart/2005/8/layout/lProcess2"/>
    <dgm:cxn modelId="{F15A0DA6-0B30-4C6B-AEC3-CC906A6E0282}" srcId="{60B4B62B-D5EE-4552-BA26-6B8EF40EFE9F}" destId="{2D80503F-CA09-4B86-97F8-153EAAFB52BB}" srcOrd="2" destOrd="0" parTransId="{117ED906-915F-47EB-96F5-FE79B77757A9}" sibTransId="{DBB22C90-2E54-424E-B14A-B9D2D1B62092}"/>
    <dgm:cxn modelId="{33B3767A-D77B-4211-AAA4-9295B5CD549F}" type="presOf" srcId="{FD38AF33-FF60-40CF-B4CF-617E9545EF94}" destId="{FAC6BCA5-1295-4837-9E8F-9AA7C6313ED1}" srcOrd="0" destOrd="0" presId="urn:microsoft.com/office/officeart/2005/8/layout/lProcess2"/>
    <dgm:cxn modelId="{1F7D9C84-07B5-4CDE-B7EC-ADA1B52B117C}" srcId="{D860F8F5-492F-4648-8F7D-D7116309E7B1}" destId="{FD38AF33-FF60-40CF-B4CF-617E9545EF94}" srcOrd="3" destOrd="0" parTransId="{F1C9B26A-3146-4BEB-96BB-3C5B465D0CA6}" sibTransId="{EDCA0C1C-419E-4960-920D-D9A8ECF597A1}"/>
    <dgm:cxn modelId="{70E92783-E95A-4DFC-B037-D5BEFF210673}" srcId="{95D48ABC-971D-4974-B8C9-E2A82F818BFC}" destId="{17794AA4-1FFC-4C71-B8EA-C785FECD5EF4}" srcOrd="1" destOrd="0" parTransId="{8A59EFEF-35CA-4714-91C2-838F1DBCF0E1}" sibTransId="{55250EF3-AB93-4C30-8D4E-A85E98491E51}"/>
    <dgm:cxn modelId="{316A019D-87DF-4B9B-AE53-DDD59010AF77}" type="presOf" srcId="{3CAF65DF-2DC7-479C-AA71-37D06BBF4438}" destId="{F6545118-B30E-4414-A734-17273D2637F7}" srcOrd="0" destOrd="0" presId="urn:microsoft.com/office/officeart/2005/8/layout/lProcess2"/>
    <dgm:cxn modelId="{B4D292F5-F27C-481E-BC6B-EC40CADC655A}" type="presOf" srcId="{95D48ABC-971D-4974-B8C9-E2A82F818BFC}" destId="{F2F1FA18-ED08-4881-9336-7B73A43362EA}" srcOrd="0" destOrd="0" presId="urn:microsoft.com/office/officeart/2005/8/layout/lProcess2"/>
    <dgm:cxn modelId="{D78EE81D-557B-480B-8B52-50AD8100F3A5}" type="presOf" srcId="{D860F8F5-492F-4648-8F7D-D7116309E7B1}" destId="{A17B3F1F-5E0F-496A-8264-8B4F0BDB29D7}" srcOrd="0" destOrd="0" presId="urn:microsoft.com/office/officeart/2005/8/layout/lProcess2"/>
    <dgm:cxn modelId="{0F1ED73F-35FC-412B-B65F-A8C74FFD05E3}" type="presParOf" srcId="{DB911DDC-6B4E-46C8-939D-B0B61125DD61}" destId="{CC8BE938-657E-4A03-A5A7-625522D187FB}" srcOrd="0" destOrd="0" presId="urn:microsoft.com/office/officeart/2005/8/layout/lProcess2"/>
    <dgm:cxn modelId="{81C051F1-D49F-450F-B225-5264EF24FB1C}" type="presParOf" srcId="{CC8BE938-657E-4A03-A5A7-625522D187FB}" destId="{5C0F3037-984C-4C84-B858-8141A93BE750}" srcOrd="0" destOrd="0" presId="urn:microsoft.com/office/officeart/2005/8/layout/lProcess2"/>
    <dgm:cxn modelId="{970781B3-2830-47FE-9095-DB0373455F9D}" type="presParOf" srcId="{CC8BE938-657E-4A03-A5A7-625522D187FB}" destId="{2F2DBE99-9440-429A-B95D-43D4751982BD}" srcOrd="1" destOrd="0" presId="urn:microsoft.com/office/officeart/2005/8/layout/lProcess2"/>
    <dgm:cxn modelId="{BAA64481-7091-47DC-B93A-98DAC8503793}" type="presParOf" srcId="{CC8BE938-657E-4A03-A5A7-625522D187FB}" destId="{E3E2606C-7782-4C96-B738-B405490A64F2}" srcOrd="2" destOrd="0" presId="urn:microsoft.com/office/officeart/2005/8/layout/lProcess2"/>
    <dgm:cxn modelId="{30033789-BC86-438E-ADCF-A05C77AD2204}" type="presParOf" srcId="{E3E2606C-7782-4C96-B738-B405490A64F2}" destId="{A045905A-883F-47D0-81A2-B396E6D7EC57}" srcOrd="0" destOrd="0" presId="urn:microsoft.com/office/officeart/2005/8/layout/lProcess2"/>
    <dgm:cxn modelId="{F53BA84D-ADD5-4E15-BB4D-07C1F91537A6}" type="presParOf" srcId="{A045905A-883F-47D0-81A2-B396E6D7EC57}" destId="{64E69247-B5A5-4BF5-A29A-B77221DF4380}" srcOrd="0" destOrd="0" presId="urn:microsoft.com/office/officeart/2005/8/layout/lProcess2"/>
    <dgm:cxn modelId="{BFB33AED-1B59-4BAA-AFBF-CF7A6EBEA2AE}" type="presParOf" srcId="{A045905A-883F-47D0-81A2-B396E6D7EC57}" destId="{7E207764-32E0-4271-BCFF-A838744E0244}" srcOrd="1" destOrd="0" presId="urn:microsoft.com/office/officeart/2005/8/layout/lProcess2"/>
    <dgm:cxn modelId="{9D151712-60BC-4B89-B677-D5E4C0B10EA7}" type="presParOf" srcId="{A045905A-883F-47D0-81A2-B396E6D7EC57}" destId="{71511427-5A46-403B-8A7D-B86819B783CF}" srcOrd="2" destOrd="0" presId="urn:microsoft.com/office/officeart/2005/8/layout/lProcess2"/>
    <dgm:cxn modelId="{1771517B-4D99-4278-882D-0F2E585AD6D3}" type="presParOf" srcId="{A045905A-883F-47D0-81A2-B396E6D7EC57}" destId="{559CE43B-4D76-43A7-9F50-FB10199ED480}" srcOrd="3" destOrd="0" presId="urn:microsoft.com/office/officeart/2005/8/layout/lProcess2"/>
    <dgm:cxn modelId="{D7C4F71D-71CB-4AC4-93D9-631FFF702D78}" type="presParOf" srcId="{A045905A-883F-47D0-81A2-B396E6D7EC57}" destId="{7C1A9960-7D0A-4F55-83D2-286530D9510B}" srcOrd="4" destOrd="0" presId="urn:microsoft.com/office/officeart/2005/8/layout/lProcess2"/>
    <dgm:cxn modelId="{929985D6-265F-4E6E-932B-4AD689E341EE}" type="presParOf" srcId="{A045905A-883F-47D0-81A2-B396E6D7EC57}" destId="{B13238D0-F6CB-4D23-9265-9E4082F07FFD}" srcOrd="5" destOrd="0" presId="urn:microsoft.com/office/officeart/2005/8/layout/lProcess2"/>
    <dgm:cxn modelId="{790D6143-C435-4834-80CD-5FF1C7377DF3}" type="presParOf" srcId="{A045905A-883F-47D0-81A2-B396E6D7EC57}" destId="{5E7EE38A-95A9-413C-A561-56ACF7F2481B}" srcOrd="6" destOrd="0" presId="urn:microsoft.com/office/officeart/2005/8/layout/lProcess2"/>
    <dgm:cxn modelId="{353370AB-DE70-4BC3-82DF-029DB25965B7}" type="presParOf" srcId="{DB911DDC-6B4E-46C8-939D-B0B61125DD61}" destId="{E6140BA3-8FE0-41A8-846A-8031F0708E54}" srcOrd="1" destOrd="0" presId="urn:microsoft.com/office/officeart/2005/8/layout/lProcess2"/>
    <dgm:cxn modelId="{D0071A57-07F4-4433-90CE-FD4043B834AA}" type="presParOf" srcId="{DB911DDC-6B4E-46C8-939D-B0B61125DD61}" destId="{B8F29EED-D837-46C4-B29A-441D234D1FB2}" srcOrd="2" destOrd="0" presId="urn:microsoft.com/office/officeart/2005/8/layout/lProcess2"/>
    <dgm:cxn modelId="{956D25A7-C303-4B76-9B81-BCE7FC288E7C}" type="presParOf" srcId="{B8F29EED-D837-46C4-B29A-441D234D1FB2}" destId="{A17B3F1F-5E0F-496A-8264-8B4F0BDB29D7}" srcOrd="0" destOrd="0" presId="urn:microsoft.com/office/officeart/2005/8/layout/lProcess2"/>
    <dgm:cxn modelId="{8FA8FFE1-84E4-4E93-B544-B53897D1C146}" type="presParOf" srcId="{B8F29EED-D837-46C4-B29A-441D234D1FB2}" destId="{A9C57E97-CCCE-4225-B3A2-92C600368838}" srcOrd="1" destOrd="0" presId="urn:microsoft.com/office/officeart/2005/8/layout/lProcess2"/>
    <dgm:cxn modelId="{8D3B4D39-3EAD-4E2E-B7A6-ED982B846D26}" type="presParOf" srcId="{B8F29EED-D837-46C4-B29A-441D234D1FB2}" destId="{48FF93DB-3C21-4A22-85F0-A0FFE772DD84}" srcOrd="2" destOrd="0" presId="urn:microsoft.com/office/officeart/2005/8/layout/lProcess2"/>
    <dgm:cxn modelId="{66F36A50-AF5E-44E3-887A-7EE9955FD280}" type="presParOf" srcId="{48FF93DB-3C21-4A22-85F0-A0FFE772DD84}" destId="{D2410BC4-AA7B-46B3-A840-28198C69F598}" srcOrd="0" destOrd="0" presId="urn:microsoft.com/office/officeart/2005/8/layout/lProcess2"/>
    <dgm:cxn modelId="{49D8399F-6361-4E0D-B726-7DD19F2F98B6}" type="presParOf" srcId="{D2410BC4-AA7B-46B3-A840-28198C69F598}" destId="{F6545118-B30E-4414-A734-17273D2637F7}" srcOrd="0" destOrd="0" presId="urn:microsoft.com/office/officeart/2005/8/layout/lProcess2"/>
    <dgm:cxn modelId="{C6EF6B06-E93A-4E52-8A12-FE514B0992B7}" type="presParOf" srcId="{D2410BC4-AA7B-46B3-A840-28198C69F598}" destId="{313715AB-E442-4029-BF55-CCB66911D15E}" srcOrd="1" destOrd="0" presId="urn:microsoft.com/office/officeart/2005/8/layout/lProcess2"/>
    <dgm:cxn modelId="{461AE45D-DCC4-4BEE-8E19-CD1DA827E823}" type="presParOf" srcId="{D2410BC4-AA7B-46B3-A840-28198C69F598}" destId="{8F00FD4E-6BCE-4859-8E07-2C49BF65EC9F}" srcOrd="2" destOrd="0" presId="urn:microsoft.com/office/officeart/2005/8/layout/lProcess2"/>
    <dgm:cxn modelId="{D660DC2B-88A3-41EC-B305-2E870787CD6A}" type="presParOf" srcId="{D2410BC4-AA7B-46B3-A840-28198C69F598}" destId="{47113E90-9C35-40DB-A5B1-54173166AEE4}" srcOrd="3" destOrd="0" presId="urn:microsoft.com/office/officeart/2005/8/layout/lProcess2"/>
    <dgm:cxn modelId="{A918042F-1CE4-4BCA-87A4-2523A9EA68A6}" type="presParOf" srcId="{D2410BC4-AA7B-46B3-A840-28198C69F598}" destId="{DD8387A2-0BA4-42E4-90AF-E62AEE85DACC}" srcOrd="4" destOrd="0" presId="urn:microsoft.com/office/officeart/2005/8/layout/lProcess2"/>
    <dgm:cxn modelId="{2846493C-7081-45C1-8C2D-CCE020E1FC67}" type="presParOf" srcId="{D2410BC4-AA7B-46B3-A840-28198C69F598}" destId="{5ED47843-3EAE-41BB-89AF-F151C9613C95}" srcOrd="5" destOrd="0" presId="urn:microsoft.com/office/officeart/2005/8/layout/lProcess2"/>
    <dgm:cxn modelId="{79638E00-0CC2-4D37-81D0-A10002412A5A}" type="presParOf" srcId="{D2410BC4-AA7B-46B3-A840-28198C69F598}" destId="{FAC6BCA5-1295-4837-9E8F-9AA7C6313ED1}" srcOrd="6" destOrd="0" presId="urn:microsoft.com/office/officeart/2005/8/layout/lProcess2"/>
    <dgm:cxn modelId="{02911B87-7927-4F27-9D7A-05851FC27A6A}" type="presParOf" srcId="{D2410BC4-AA7B-46B3-A840-28198C69F598}" destId="{F581B45E-DD2E-4052-A086-03D23304CE46}" srcOrd="7" destOrd="0" presId="urn:microsoft.com/office/officeart/2005/8/layout/lProcess2"/>
    <dgm:cxn modelId="{077D4A37-4F65-499B-A420-5B1DD385BB5B}" type="presParOf" srcId="{D2410BC4-AA7B-46B3-A840-28198C69F598}" destId="{CC5B3E5C-A89E-4AB0-824E-4CFC34255716}" srcOrd="8" destOrd="0" presId="urn:microsoft.com/office/officeart/2005/8/layout/lProcess2"/>
    <dgm:cxn modelId="{838A0024-EC81-44B7-A868-BD44A589523E}" type="presParOf" srcId="{DB911DDC-6B4E-46C8-939D-B0B61125DD61}" destId="{5215CCFE-8777-4223-B482-FF40A43C2EF8}" srcOrd="3" destOrd="0" presId="urn:microsoft.com/office/officeart/2005/8/layout/lProcess2"/>
    <dgm:cxn modelId="{97B0D126-F681-451B-BA4A-B88DA5CC2BCE}" type="presParOf" srcId="{DB911DDC-6B4E-46C8-939D-B0B61125DD61}" destId="{900F5562-181B-49D3-A789-C213450A93BB}" srcOrd="4" destOrd="0" presId="urn:microsoft.com/office/officeart/2005/8/layout/lProcess2"/>
    <dgm:cxn modelId="{2110CDFB-8080-44C8-8DAE-99D1E6466EC6}" type="presParOf" srcId="{900F5562-181B-49D3-A789-C213450A93BB}" destId="{F2F1FA18-ED08-4881-9336-7B73A43362EA}" srcOrd="0" destOrd="0" presId="urn:microsoft.com/office/officeart/2005/8/layout/lProcess2"/>
    <dgm:cxn modelId="{44F911CB-D9F1-424A-969A-D26B10951C39}" type="presParOf" srcId="{900F5562-181B-49D3-A789-C213450A93BB}" destId="{BB93AA1B-23D3-46DC-9428-00D088499608}" srcOrd="1" destOrd="0" presId="urn:microsoft.com/office/officeart/2005/8/layout/lProcess2"/>
    <dgm:cxn modelId="{55BCD409-2767-4360-A09F-E37B9CEF2ED9}" type="presParOf" srcId="{900F5562-181B-49D3-A789-C213450A93BB}" destId="{AF78D88F-6ECA-4846-9FCD-3773D14B4646}" srcOrd="2" destOrd="0" presId="urn:microsoft.com/office/officeart/2005/8/layout/lProcess2"/>
    <dgm:cxn modelId="{9D2EDF39-09B6-4E19-8EAA-2E70FFE2C4B3}" type="presParOf" srcId="{AF78D88F-6ECA-4846-9FCD-3773D14B4646}" destId="{379759B9-609B-4C16-919E-F14AF1AB42BE}" srcOrd="0" destOrd="0" presId="urn:microsoft.com/office/officeart/2005/8/layout/lProcess2"/>
    <dgm:cxn modelId="{457AAD68-C761-4DE3-AC8A-E3EB86B9B780}" type="presParOf" srcId="{379759B9-609B-4C16-919E-F14AF1AB42BE}" destId="{A379335A-604F-4ADF-96D5-A1730E2E8B28}" srcOrd="0" destOrd="0" presId="urn:microsoft.com/office/officeart/2005/8/layout/lProcess2"/>
    <dgm:cxn modelId="{13EA27A4-369A-47AE-8F99-3FCB5DF044C6}" type="presParOf" srcId="{379759B9-609B-4C16-919E-F14AF1AB42BE}" destId="{24320105-B962-4DBA-BAAF-F919FBAD683E}" srcOrd="1" destOrd="0" presId="urn:microsoft.com/office/officeart/2005/8/layout/lProcess2"/>
    <dgm:cxn modelId="{48279CA2-BEF5-4CFD-A9C1-FBDB5A39E147}" type="presParOf" srcId="{379759B9-609B-4C16-919E-F14AF1AB42BE}" destId="{FBC8B419-FA1B-4078-89D8-3B1D4D4FF7A1}"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FCC6B1-9293-43DC-9454-0452B7C1E21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C20BF955-B337-4A83-9917-ED063C243584}">
      <dgm:prSet phldrT="[טקסט]" custT="1"/>
      <dgm:spPr>
        <a:solidFill>
          <a:schemeClr val="bg2">
            <a:lumMod val="75000"/>
            <a:alpha val="90000"/>
          </a:schemeClr>
        </a:solidFill>
        <a:ln>
          <a:noFill/>
        </a:ln>
        <a:scene3d>
          <a:camera prst="orthographicFront"/>
          <a:lightRig rig="threePt" dir="t"/>
        </a:scene3d>
        <a:sp3d>
          <a:bevelT/>
        </a:sp3d>
      </dgm:spPr>
      <dgm:t>
        <a:bodyPr/>
        <a:lstStyle/>
        <a:p>
          <a:pPr rtl="1"/>
          <a:r>
            <a:rPr lang="he-IL" sz="3200" b="1" dirty="0" smtClean="0"/>
            <a:t>זמן מורה - תלמיד</a:t>
          </a:r>
          <a:endParaRPr lang="he-IL" sz="3200" b="1" dirty="0"/>
        </a:p>
      </dgm:t>
    </dgm:pt>
    <dgm:pt modelId="{E20EC607-A8BF-48CB-A554-D8A73F0DDBDF}" type="parTrans" cxnId="{11DB7E0D-991A-4BC4-9011-12778267BE0C}">
      <dgm:prSet/>
      <dgm:spPr/>
      <dgm:t>
        <a:bodyPr/>
        <a:lstStyle/>
        <a:p>
          <a:pPr rtl="1"/>
          <a:endParaRPr lang="he-IL"/>
        </a:p>
      </dgm:t>
    </dgm:pt>
    <dgm:pt modelId="{8777A82F-0D37-4C04-B479-1C8B6FFCAFCF}" type="sibTrans" cxnId="{11DB7E0D-991A-4BC4-9011-12778267BE0C}">
      <dgm:prSet/>
      <dgm:spPr/>
      <dgm:t>
        <a:bodyPr/>
        <a:lstStyle/>
        <a:p>
          <a:pPr rtl="1"/>
          <a:endParaRPr lang="he-IL"/>
        </a:p>
      </dgm:t>
    </dgm:pt>
    <dgm:pt modelId="{8EA74A56-655D-45F5-A4BE-C8B92CC8620F}">
      <dgm:prSet phldrT="[טקסט]" custT="1"/>
      <dgm:spPr>
        <a:solidFill>
          <a:srgbClr val="59B3CB">
            <a:alpha val="89804"/>
          </a:srgbClr>
        </a:solidFill>
        <a:ln>
          <a:noFill/>
        </a:ln>
        <a:scene3d>
          <a:camera prst="orthographicFront"/>
          <a:lightRig rig="threePt" dir="t"/>
        </a:scene3d>
        <a:sp3d>
          <a:bevelT/>
        </a:sp3d>
      </dgm:spPr>
      <dgm:t>
        <a:bodyPr/>
        <a:lstStyle/>
        <a:p>
          <a:pPr rtl="1"/>
          <a:r>
            <a:rPr lang="he-IL" sz="2800" b="1" dirty="0" smtClean="0">
              <a:solidFill>
                <a:schemeClr val="tx1"/>
              </a:solidFill>
            </a:rPr>
            <a:t>ליווי בשעה פרטנית</a:t>
          </a:r>
          <a:r>
            <a:rPr lang="he-IL" sz="2800" dirty="0" smtClean="0">
              <a:solidFill>
                <a:schemeClr val="tx1"/>
              </a:solidFill>
              <a:latin typeface="Times New Roman"/>
              <a:cs typeface="Times New Roman"/>
            </a:rPr>
            <a:t>*</a:t>
          </a:r>
          <a:endParaRPr lang="he-IL" sz="2800" b="0" dirty="0">
            <a:solidFill>
              <a:schemeClr val="tx1"/>
            </a:solidFill>
          </a:endParaRPr>
        </a:p>
      </dgm:t>
    </dgm:pt>
    <dgm:pt modelId="{38DE2DEC-D85B-4291-98D0-310D2633CA1B}" type="parTrans" cxnId="{E73444BB-7DA8-4C3E-993E-222C1F58AA7A}">
      <dgm:prSet/>
      <dgm:spPr/>
      <dgm:t>
        <a:bodyPr/>
        <a:lstStyle/>
        <a:p>
          <a:pPr rtl="1"/>
          <a:endParaRPr lang="he-IL"/>
        </a:p>
      </dgm:t>
    </dgm:pt>
    <dgm:pt modelId="{ADC05077-A206-4654-939D-8D957C4A78F4}" type="sibTrans" cxnId="{E73444BB-7DA8-4C3E-993E-222C1F58AA7A}">
      <dgm:prSet/>
      <dgm:spPr/>
      <dgm:t>
        <a:bodyPr/>
        <a:lstStyle/>
        <a:p>
          <a:pPr rtl="1"/>
          <a:endParaRPr lang="he-IL"/>
        </a:p>
      </dgm:t>
    </dgm:pt>
    <dgm:pt modelId="{5D4D0F88-0890-43EA-B39B-2175AF35FA30}">
      <dgm:prSet phldrT="[טקסט]" custT="1"/>
      <dgm:spPr>
        <a:solidFill>
          <a:schemeClr val="accent5">
            <a:lumMod val="60000"/>
            <a:lumOff val="40000"/>
            <a:alpha val="90000"/>
          </a:schemeClr>
        </a:solidFill>
        <a:ln>
          <a:noFill/>
        </a:ln>
        <a:scene3d>
          <a:camera prst="orthographicFront"/>
          <a:lightRig rig="threePt" dir="t"/>
        </a:scene3d>
        <a:sp3d>
          <a:bevelT/>
        </a:sp3d>
      </dgm:spPr>
      <dgm:t>
        <a:bodyPr/>
        <a:lstStyle/>
        <a:p>
          <a:pPr rtl="1">
            <a:spcAft>
              <a:spcPts val="0"/>
            </a:spcAft>
          </a:pPr>
          <a:r>
            <a:rPr lang="he-IL" sz="1700" b="1" dirty="0" smtClean="0"/>
            <a:t>כתה י"ב</a:t>
          </a:r>
        </a:p>
        <a:p>
          <a:pPr rtl="1">
            <a:spcAft>
              <a:spcPts val="0"/>
            </a:spcAft>
          </a:pPr>
          <a:r>
            <a:rPr lang="he-IL" sz="1700" b="1" dirty="0" smtClean="0"/>
            <a:t>שעה פרטנית למורה</a:t>
          </a:r>
          <a:endParaRPr lang="he-IL" sz="1700" b="1" dirty="0"/>
        </a:p>
      </dgm:t>
    </dgm:pt>
    <dgm:pt modelId="{921C70C7-BD8C-4252-B6FE-EA274586BAD1}" type="parTrans" cxnId="{EDD7DFF1-3F27-4475-8AA1-639A4FFA70E0}">
      <dgm:prSet/>
      <dgm:spPr/>
      <dgm:t>
        <a:bodyPr/>
        <a:lstStyle/>
        <a:p>
          <a:pPr rtl="1"/>
          <a:endParaRPr lang="he-IL"/>
        </a:p>
      </dgm:t>
    </dgm:pt>
    <dgm:pt modelId="{2B6EF960-356E-42A5-A958-0CC5DA3043A1}" type="sibTrans" cxnId="{EDD7DFF1-3F27-4475-8AA1-639A4FFA70E0}">
      <dgm:prSet/>
      <dgm:spPr/>
      <dgm:t>
        <a:bodyPr/>
        <a:lstStyle/>
        <a:p>
          <a:pPr rtl="1"/>
          <a:endParaRPr lang="he-IL"/>
        </a:p>
      </dgm:t>
    </dgm:pt>
    <dgm:pt modelId="{4704C707-AC7C-4A24-AC5D-0E940CE8EC6C}">
      <dgm:prSet phldrT="[טקסט]" custT="1"/>
      <dgm:spPr>
        <a:solidFill>
          <a:srgbClr val="947CB0">
            <a:alpha val="89804"/>
          </a:srgbClr>
        </a:solidFill>
        <a:ln>
          <a:noFill/>
        </a:ln>
        <a:scene3d>
          <a:camera prst="orthographicFront"/>
          <a:lightRig rig="threePt" dir="t"/>
        </a:scene3d>
        <a:sp3d>
          <a:bevelT/>
        </a:sp3d>
      </dgm:spPr>
      <dgm:t>
        <a:bodyPr/>
        <a:lstStyle/>
        <a:p>
          <a:pPr rtl="1"/>
          <a:r>
            <a:rPr lang="he-IL" sz="2800" b="1" dirty="0" smtClean="0">
              <a:solidFill>
                <a:schemeClr val="tx1"/>
              </a:solidFill>
            </a:rPr>
            <a:t>פעילות כיתתית/ שכבתית</a:t>
          </a:r>
          <a:r>
            <a:rPr lang="he-IL" sz="2800" dirty="0" smtClean="0">
              <a:solidFill>
                <a:schemeClr val="tx1"/>
              </a:solidFill>
              <a:latin typeface="Times New Roman"/>
              <a:cs typeface="Times New Roman"/>
            </a:rPr>
            <a:t>*</a:t>
          </a:r>
          <a:endParaRPr lang="he-IL" sz="2800" dirty="0">
            <a:solidFill>
              <a:schemeClr val="tx1"/>
            </a:solidFill>
          </a:endParaRPr>
        </a:p>
      </dgm:t>
    </dgm:pt>
    <dgm:pt modelId="{72ACA4C7-83F6-4F8B-BCFB-B29B00ABE8B2}" type="parTrans" cxnId="{4EF828C6-5148-4305-98DF-12DCC13AFDAC}">
      <dgm:prSet/>
      <dgm:spPr/>
      <dgm:t>
        <a:bodyPr/>
        <a:lstStyle/>
        <a:p>
          <a:pPr rtl="1"/>
          <a:endParaRPr lang="he-IL"/>
        </a:p>
      </dgm:t>
    </dgm:pt>
    <dgm:pt modelId="{A77FE4CC-2D2F-4A23-A40B-E273CB233273}" type="sibTrans" cxnId="{4EF828C6-5148-4305-98DF-12DCC13AFDAC}">
      <dgm:prSet/>
      <dgm:spPr/>
      <dgm:t>
        <a:bodyPr/>
        <a:lstStyle/>
        <a:p>
          <a:pPr rtl="1"/>
          <a:endParaRPr lang="he-IL"/>
        </a:p>
      </dgm:t>
    </dgm:pt>
    <dgm:pt modelId="{DCB5F1B6-D784-44BC-B192-E6821572BEAB}">
      <dgm:prSet phldrT="[טקסט]" custT="1"/>
      <dgm:spPr>
        <a:solidFill>
          <a:schemeClr val="accent4">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י"ב</a:t>
          </a:r>
        </a:p>
        <a:p>
          <a:pPr rtl="1"/>
          <a:r>
            <a:rPr lang="he-IL" sz="1800" b="1" dirty="0" smtClean="0"/>
            <a:t>9 שעות</a:t>
          </a:r>
          <a:endParaRPr lang="he-IL" sz="1800" b="1" dirty="0"/>
        </a:p>
      </dgm:t>
    </dgm:pt>
    <dgm:pt modelId="{A6794304-BEA7-4259-8A4B-2662108145AA}" type="parTrans" cxnId="{9AA56355-0F20-4F06-A322-9361D311CE2C}">
      <dgm:prSet/>
      <dgm:spPr/>
      <dgm:t>
        <a:bodyPr/>
        <a:lstStyle/>
        <a:p>
          <a:pPr rtl="1"/>
          <a:endParaRPr lang="he-IL"/>
        </a:p>
      </dgm:t>
    </dgm:pt>
    <dgm:pt modelId="{374B3411-821A-464D-940F-425E82AC00CB}" type="sibTrans" cxnId="{9AA56355-0F20-4F06-A322-9361D311CE2C}">
      <dgm:prSet/>
      <dgm:spPr/>
      <dgm:t>
        <a:bodyPr/>
        <a:lstStyle/>
        <a:p>
          <a:pPr rtl="1"/>
          <a:endParaRPr lang="he-IL"/>
        </a:p>
      </dgm:t>
    </dgm:pt>
    <dgm:pt modelId="{9195A3B4-DA7A-406F-B850-25EDB6ABC646}">
      <dgm:prSet phldrT="[טקסט]" custT="1"/>
      <dgm:spPr>
        <a:solidFill>
          <a:schemeClr val="accent4">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י"א</a:t>
          </a:r>
        </a:p>
        <a:p>
          <a:pPr rtl="1"/>
          <a:r>
            <a:rPr lang="he-IL" sz="1800" b="1" dirty="0" smtClean="0"/>
            <a:t>15 שעות</a:t>
          </a:r>
          <a:endParaRPr lang="he-IL" sz="1800" b="1" dirty="0"/>
        </a:p>
      </dgm:t>
    </dgm:pt>
    <dgm:pt modelId="{4E50A3B5-77F6-4CCE-B4A3-B99CD5276981}" type="parTrans" cxnId="{243B9BE9-C027-4D7D-9A5C-FFEFB1B43D81}">
      <dgm:prSet/>
      <dgm:spPr/>
      <dgm:t>
        <a:bodyPr/>
        <a:lstStyle/>
        <a:p>
          <a:pPr rtl="1"/>
          <a:endParaRPr lang="he-IL"/>
        </a:p>
      </dgm:t>
    </dgm:pt>
    <dgm:pt modelId="{65F874BB-2E1D-4497-82A8-C463837948A2}" type="sibTrans" cxnId="{243B9BE9-C027-4D7D-9A5C-FFEFB1B43D81}">
      <dgm:prSet/>
      <dgm:spPr/>
      <dgm:t>
        <a:bodyPr/>
        <a:lstStyle/>
        <a:p>
          <a:pPr rtl="1"/>
          <a:endParaRPr lang="he-IL"/>
        </a:p>
      </dgm:t>
    </dgm:pt>
    <dgm:pt modelId="{1B1504B4-050B-458D-A1CF-1648E43A8B07}">
      <dgm:prSet phldrT="[טקסט]" custT="1"/>
      <dgm:spPr>
        <a:solidFill>
          <a:schemeClr val="accent4">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a:t>
          </a:r>
        </a:p>
        <a:p>
          <a:pPr rtl="1"/>
          <a:r>
            <a:rPr lang="he-IL" sz="1800" b="1" dirty="0" smtClean="0"/>
            <a:t>27 שעות</a:t>
          </a:r>
          <a:endParaRPr lang="he-IL" sz="1800" b="1" dirty="0"/>
        </a:p>
      </dgm:t>
    </dgm:pt>
    <dgm:pt modelId="{5A4C595B-E78D-4292-973F-F6C07431B6C5}" type="parTrans" cxnId="{4B09BF0C-D61A-49BE-80EA-DA878A736922}">
      <dgm:prSet/>
      <dgm:spPr/>
      <dgm:t>
        <a:bodyPr/>
        <a:lstStyle/>
        <a:p>
          <a:pPr rtl="1"/>
          <a:endParaRPr lang="he-IL"/>
        </a:p>
      </dgm:t>
    </dgm:pt>
    <dgm:pt modelId="{E4C2AF30-7337-4FF8-8AD9-5D9CE3159257}" type="sibTrans" cxnId="{4B09BF0C-D61A-49BE-80EA-DA878A736922}">
      <dgm:prSet/>
      <dgm:spPr/>
      <dgm:t>
        <a:bodyPr/>
        <a:lstStyle/>
        <a:p>
          <a:pPr rtl="1"/>
          <a:endParaRPr lang="he-IL"/>
        </a:p>
      </dgm:t>
    </dgm:pt>
    <dgm:pt modelId="{3D3D25BF-5992-4E91-A521-C0F5A385305E}">
      <dgm:prSet phldrT="[טקסט]" custT="1"/>
      <dgm:spPr>
        <a:solidFill>
          <a:schemeClr val="accent5">
            <a:lumMod val="60000"/>
            <a:lumOff val="40000"/>
            <a:alpha val="90000"/>
          </a:schemeClr>
        </a:solidFill>
        <a:ln>
          <a:noFill/>
        </a:ln>
        <a:scene3d>
          <a:camera prst="orthographicFront"/>
          <a:lightRig rig="threePt" dir="t"/>
        </a:scene3d>
        <a:sp3d>
          <a:bevelT/>
        </a:sp3d>
      </dgm:spPr>
      <dgm:t>
        <a:bodyPr/>
        <a:lstStyle/>
        <a:p>
          <a:pPr rtl="1">
            <a:spcAft>
              <a:spcPts val="0"/>
            </a:spcAft>
          </a:pPr>
          <a:r>
            <a:rPr lang="he-IL" sz="1700" b="1" dirty="0" smtClean="0"/>
            <a:t>כתה י'</a:t>
          </a:r>
        </a:p>
        <a:p>
          <a:pPr rtl="1">
            <a:spcAft>
              <a:spcPts val="0"/>
            </a:spcAft>
          </a:pPr>
          <a:r>
            <a:rPr lang="he-IL" sz="1700" b="1" dirty="0" smtClean="0"/>
            <a:t>שעה פרטנית למורה</a:t>
          </a:r>
          <a:endParaRPr lang="he-IL" sz="1700" b="1" dirty="0"/>
        </a:p>
      </dgm:t>
    </dgm:pt>
    <dgm:pt modelId="{12F7B4FA-760D-4AC4-97F0-2835EFF71C5E}" type="parTrans" cxnId="{BD1B6B03-3EA7-4CD5-9D2E-D368C04A3625}">
      <dgm:prSet/>
      <dgm:spPr/>
      <dgm:t>
        <a:bodyPr/>
        <a:lstStyle/>
        <a:p>
          <a:pPr rtl="1"/>
          <a:endParaRPr lang="he-IL"/>
        </a:p>
      </dgm:t>
    </dgm:pt>
    <dgm:pt modelId="{5D1D0434-DE1C-4964-9CA9-2A55D3F61450}" type="sibTrans" cxnId="{BD1B6B03-3EA7-4CD5-9D2E-D368C04A3625}">
      <dgm:prSet/>
      <dgm:spPr/>
      <dgm:t>
        <a:bodyPr/>
        <a:lstStyle/>
        <a:p>
          <a:pPr rtl="1"/>
          <a:endParaRPr lang="he-IL"/>
        </a:p>
      </dgm:t>
    </dgm:pt>
    <dgm:pt modelId="{461ABC37-9FD7-4AD6-BE6F-559F62DC9DD2}">
      <dgm:prSet phldrT="[טקסט]" custT="1"/>
      <dgm:spPr>
        <a:solidFill>
          <a:schemeClr val="accent5">
            <a:lumMod val="60000"/>
            <a:lumOff val="40000"/>
            <a:alpha val="90000"/>
          </a:schemeClr>
        </a:solidFill>
        <a:ln>
          <a:noFill/>
        </a:ln>
        <a:scene3d>
          <a:camera prst="orthographicFront"/>
          <a:lightRig rig="threePt" dir="t"/>
        </a:scene3d>
        <a:sp3d>
          <a:bevelT/>
        </a:sp3d>
      </dgm:spPr>
      <dgm:t>
        <a:bodyPr/>
        <a:lstStyle/>
        <a:p>
          <a:pPr rtl="1">
            <a:lnSpc>
              <a:spcPct val="100000"/>
            </a:lnSpc>
            <a:spcAft>
              <a:spcPts val="0"/>
            </a:spcAft>
          </a:pPr>
          <a:r>
            <a:rPr lang="he-IL" sz="1700" b="1" dirty="0" smtClean="0"/>
            <a:t>כתה י"א</a:t>
          </a:r>
        </a:p>
        <a:p>
          <a:pPr rtl="1">
            <a:lnSpc>
              <a:spcPct val="100000"/>
            </a:lnSpc>
            <a:spcAft>
              <a:spcPts val="0"/>
            </a:spcAft>
          </a:pPr>
          <a:r>
            <a:rPr lang="he-IL" sz="1700" b="1" dirty="0" smtClean="0"/>
            <a:t>שעה פרטנית למורה</a:t>
          </a:r>
          <a:endParaRPr lang="he-IL" sz="1700" b="1" dirty="0"/>
        </a:p>
      </dgm:t>
    </dgm:pt>
    <dgm:pt modelId="{57477415-BE05-4150-9A24-FB4CDC5987E2}" type="parTrans" cxnId="{911B731B-A58D-47B6-B7B0-D379D64E70DF}">
      <dgm:prSet/>
      <dgm:spPr/>
      <dgm:t>
        <a:bodyPr/>
        <a:lstStyle/>
        <a:p>
          <a:pPr rtl="1"/>
          <a:endParaRPr lang="he-IL"/>
        </a:p>
      </dgm:t>
    </dgm:pt>
    <dgm:pt modelId="{BE220956-103B-4640-8345-B6109BF28972}" type="sibTrans" cxnId="{911B731B-A58D-47B6-B7B0-D379D64E70DF}">
      <dgm:prSet/>
      <dgm:spPr/>
      <dgm:t>
        <a:bodyPr/>
        <a:lstStyle/>
        <a:p>
          <a:pPr rtl="1"/>
          <a:endParaRPr lang="he-IL"/>
        </a:p>
      </dgm:t>
    </dgm:pt>
    <dgm:pt modelId="{768AF49B-8871-4B5E-833F-06D6A9D2D34A}" type="pres">
      <dgm:prSet presAssocID="{8EFCC6B1-9293-43DC-9454-0452B7C1E21E}" presName="hierChild1" presStyleCnt="0">
        <dgm:presLayoutVars>
          <dgm:chPref val="1"/>
          <dgm:dir/>
          <dgm:animOne val="branch"/>
          <dgm:animLvl val="lvl"/>
          <dgm:resizeHandles/>
        </dgm:presLayoutVars>
      </dgm:prSet>
      <dgm:spPr/>
      <dgm:t>
        <a:bodyPr/>
        <a:lstStyle/>
        <a:p>
          <a:pPr rtl="1"/>
          <a:endParaRPr lang="he-IL"/>
        </a:p>
      </dgm:t>
    </dgm:pt>
    <dgm:pt modelId="{A30270E0-C041-4F21-9B2D-B64D602880F9}" type="pres">
      <dgm:prSet presAssocID="{C20BF955-B337-4A83-9917-ED063C243584}" presName="hierRoot1" presStyleCnt="0"/>
      <dgm:spPr/>
    </dgm:pt>
    <dgm:pt modelId="{261434A6-0804-4B87-93EB-1D72C2EE85AD}" type="pres">
      <dgm:prSet presAssocID="{C20BF955-B337-4A83-9917-ED063C243584}" presName="composite" presStyleCnt="0"/>
      <dgm:spPr/>
    </dgm:pt>
    <dgm:pt modelId="{A0977B54-3A0D-488B-AEE3-7D72659E36D1}" type="pres">
      <dgm:prSet presAssocID="{C20BF955-B337-4A83-9917-ED063C243584}" presName="background" presStyleLbl="node0" presStyleIdx="0" presStyleCnt="1"/>
      <dgm:spPr>
        <a:solidFill>
          <a:schemeClr val="bg2">
            <a:lumMod val="50000"/>
          </a:schemeClr>
        </a:solidFill>
        <a:scene3d>
          <a:camera prst="orthographicFront"/>
          <a:lightRig rig="threePt" dir="t"/>
        </a:scene3d>
        <a:sp3d>
          <a:bevelT/>
        </a:sp3d>
      </dgm:spPr>
    </dgm:pt>
    <dgm:pt modelId="{5B2629C1-0653-4A25-9F28-BE56D6EE0ABC}" type="pres">
      <dgm:prSet presAssocID="{C20BF955-B337-4A83-9917-ED063C243584}" presName="text" presStyleLbl="fgAcc0" presStyleIdx="0" presStyleCnt="1" custScaleX="280223" custScaleY="163804" custLinFactNeighborX="-706" custLinFactNeighborY="-76995">
        <dgm:presLayoutVars>
          <dgm:chPref val="3"/>
        </dgm:presLayoutVars>
      </dgm:prSet>
      <dgm:spPr/>
      <dgm:t>
        <a:bodyPr/>
        <a:lstStyle/>
        <a:p>
          <a:pPr rtl="1"/>
          <a:endParaRPr lang="he-IL"/>
        </a:p>
      </dgm:t>
    </dgm:pt>
    <dgm:pt modelId="{DA372A04-CF31-4AB8-8133-EA3BB090E87E}" type="pres">
      <dgm:prSet presAssocID="{C20BF955-B337-4A83-9917-ED063C243584}" presName="hierChild2" presStyleCnt="0"/>
      <dgm:spPr/>
    </dgm:pt>
    <dgm:pt modelId="{034F9F0A-7267-45B9-BCC2-A5CBD73CB47D}" type="pres">
      <dgm:prSet presAssocID="{38DE2DEC-D85B-4291-98D0-310D2633CA1B}" presName="Name10" presStyleLbl="parChTrans1D2" presStyleIdx="0" presStyleCnt="2"/>
      <dgm:spPr/>
      <dgm:t>
        <a:bodyPr/>
        <a:lstStyle/>
        <a:p>
          <a:pPr rtl="1"/>
          <a:endParaRPr lang="he-IL"/>
        </a:p>
      </dgm:t>
    </dgm:pt>
    <dgm:pt modelId="{BD86BC8E-032A-4264-9B76-F0C1D8337FFC}" type="pres">
      <dgm:prSet presAssocID="{8EA74A56-655D-45F5-A4BE-C8B92CC8620F}" presName="hierRoot2" presStyleCnt="0"/>
      <dgm:spPr/>
    </dgm:pt>
    <dgm:pt modelId="{80D8A4DB-FC02-4BC5-B4D7-345546B60F7E}" type="pres">
      <dgm:prSet presAssocID="{8EA74A56-655D-45F5-A4BE-C8B92CC8620F}" presName="composite2" presStyleCnt="0"/>
      <dgm:spPr/>
    </dgm:pt>
    <dgm:pt modelId="{2A133EEB-8BEE-42EF-8B7A-C16F72A120B6}" type="pres">
      <dgm:prSet presAssocID="{8EA74A56-655D-45F5-A4BE-C8B92CC8620F}" presName="background2" presStyleLbl="node2" presStyleIdx="0" presStyleCnt="2"/>
      <dgm:spPr>
        <a:solidFill>
          <a:schemeClr val="accent5">
            <a:lumMod val="50000"/>
          </a:schemeClr>
        </a:solidFill>
        <a:scene3d>
          <a:camera prst="orthographicFront"/>
          <a:lightRig rig="threePt" dir="t"/>
        </a:scene3d>
        <a:sp3d>
          <a:bevelT/>
        </a:sp3d>
      </dgm:spPr>
    </dgm:pt>
    <dgm:pt modelId="{3E2EB582-2FD1-445B-AA5C-067DC5FDE0D4}" type="pres">
      <dgm:prSet presAssocID="{8EA74A56-655D-45F5-A4BE-C8B92CC8620F}" presName="text2" presStyleLbl="fgAcc2" presStyleIdx="0" presStyleCnt="2" custScaleX="223401" custScaleY="152222" custLinFactNeighborX="6569" custLinFactNeighborY="-72806">
        <dgm:presLayoutVars>
          <dgm:chPref val="3"/>
        </dgm:presLayoutVars>
      </dgm:prSet>
      <dgm:spPr/>
      <dgm:t>
        <a:bodyPr/>
        <a:lstStyle/>
        <a:p>
          <a:pPr rtl="1"/>
          <a:endParaRPr lang="he-IL"/>
        </a:p>
      </dgm:t>
    </dgm:pt>
    <dgm:pt modelId="{8DF28D51-CDF9-4C1C-AC90-FC5262A7B006}" type="pres">
      <dgm:prSet presAssocID="{8EA74A56-655D-45F5-A4BE-C8B92CC8620F}" presName="hierChild3" presStyleCnt="0"/>
      <dgm:spPr/>
    </dgm:pt>
    <dgm:pt modelId="{14222723-E4C4-4CB9-A7F7-1EAF94E4DA0E}" type="pres">
      <dgm:prSet presAssocID="{921C70C7-BD8C-4252-B6FE-EA274586BAD1}" presName="Name17" presStyleLbl="parChTrans1D3" presStyleIdx="0" presStyleCnt="6"/>
      <dgm:spPr/>
      <dgm:t>
        <a:bodyPr/>
        <a:lstStyle/>
        <a:p>
          <a:pPr rtl="1"/>
          <a:endParaRPr lang="he-IL"/>
        </a:p>
      </dgm:t>
    </dgm:pt>
    <dgm:pt modelId="{FAD32BEA-6F04-4288-91C2-31A05E9CA091}" type="pres">
      <dgm:prSet presAssocID="{5D4D0F88-0890-43EA-B39B-2175AF35FA30}" presName="hierRoot3" presStyleCnt="0"/>
      <dgm:spPr/>
    </dgm:pt>
    <dgm:pt modelId="{AC807C93-8495-416B-9E64-4A3C01337E88}" type="pres">
      <dgm:prSet presAssocID="{5D4D0F88-0890-43EA-B39B-2175AF35FA30}" presName="composite3" presStyleCnt="0"/>
      <dgm:spPr/>
    </dgm:pt>
    <dgm:pt modelId="{7BB811DD-E499-4EA3-B7C3-254B7804FEA2}" type="pres">
      <dgm:prSet presAssocID="{5D4D0F88-0890-43EA-B39B-2175AF35FA30}" presName="background3" presStyleLbl="node3" presStyleIdx="0" presStyleCnt="6"/>
      <dgm:spPr>
        <a:solidFill>
          <a:schemeClr val="accent5">
            <a:lumMod val="75000"/>
          </a:schemeClr>
        </a:solidFill>
        <a:scene3d>
          <a:camera prst="orthographicFront"/>
          <a:lightRig rig="threePt" dir="t"/>
        </a:scene3d>
        <a:sp3d>
          <a:bevelT/>
        </a:sp3d>
      </dgm:spPr>
    </dgm:pt>
    <dgm:pt modelId="{2F64F4CE-B75A-4310-BDCB-A292D391AD64}" type="pres">
      <dgm:prSet presAssocID="{5D4D0F88-0890-43EA-B39B-2175AF35FA30}" presName="text3" presStyleLbl="fgAcc3" presStyleIdx="0" presStyleCnt="6" custScaleY="130822" custLinFactNeighborY="-52685">
        <dgm:presLayoutVars>
          <dgm:chPref val="3"/>
        </dgm:presLayoutVars>
      </dgm:prSet>
      <dgm:spPr/>
      <dgm:t>
        <a:bodyPr/>
        <a:lstStyle/>
        <a:p>
          <a:pPr rtl="1"/>
          <a:endParaRPr lang="he-IL"/>
        </a:p>
      </dgm:t>
    </dgm:pt>
    <dgm:pt modelId="{5B59ADD4-F143-41BB-B19C-3EF4A8DA5F3D}" type="pres">
      <dgm:prSet presAssocID="{5D4D0F88-0890-43EA-B39B-2175AF35FA30}" presName="hierChild4" presStyleCnt="0"/>
      <dgm:spPr/>
    </dgm:pt>
    <dgm:pt modelId="{97AD81F7-62BB-4A61-964F-6A0032D625E0}" type="pres">
      <dgm:prSet presAssocID="{57477415-BE05-4150-9A24-FB4CDC5987E2}" presName="Name17" presStyleLbl="parChTrans1D3" presStyleIdx="1" presStyleCnt="6"/>
      <dgm:spPr/>
      <dgm:t>
        <a:bodyPr/>
        <a:lstStyle/>
        <a:p>
          <a:pPr rtl="1"/>
          <a:endParaRPr lang="he-IL"/>
        </a:p>
      </dgm:t>
    </dgm:pt>
    <dgm:pt modelId="{D34C2FEC-CF95-4146-81BF-0CD241A2FE2E}" type="pres">
      <dgm:prSet presAssocID="{461ABC37-9FD7-4AD6-BE6F-559F62DC9DD2}" presName="hierRoot3" presStyleCnt="0"/>
      <dgm:spPr/>
    </dgm:pt>
    <dgm:pt modelId="{773D42B2-49BF-41FE-B16A-843A1878DE6C}" type="pres">
      <dgm:prSet presAssocID="{461ABC37-9FD7-4AD6-BE6F-559F62DC9DD2}" presName="composite3" presStyleCnt="0"/>
      <dgm:spPr/>
    </dgm:pt>
    <dgm:pt modelId="{793D47FD-0447-492D-935A-0965002F38CE}" type="pres">
      <dgm:prSet presAssocID="{461ABC37-9FD7-4AD6-BE6F-559F62DC9DD2}" presName="background3" presStyleLbl="node3" presStyleIdx="1" presStyleCnt="6"/>
      <dgm:spPr/>
    </dgm:pt>
    <dgm:pt modelId="{92B2BAE8-AD33-47D5-B613-866FD4C6D68F}" type="pres">
      <dgm:prSet presAssocID="{461ABC37-9FD7-4AD6-BE6F-559F62DC9DD2}" presName="text3" presStyleLbl="fgAcc3" presStyleIdx="1" presStyleCnt="6" custScaleY="130822" custLinFactNeighborX="1462" custLinFactNeighborY="-52685">
        <dgm:presLayoutVars>
          <dgm:chPref val="3"/>
        </dgm:presLayoutVars>
      </dgm:prSet>
      <dgm:spPr/>
      <dgm:t>
        <a:bodyPr/>
        <a:lstStyle/>
        <a:p>
          <a:pPr rtl="1"/>
          <a:endParaRPr lang="he-IL"/>
        </a:p>
      </dgm:t>
    </dgm:pt>
    <dgm:pt modelId="{19EC59D3-B2FD-4E18-A880-2BED0672E57B}" type="pres">
      <dgm:prSet presAssocID="{461ABC37-9FD7-4AD6-BE6F-559F62DC9DD2}" presName="hierChild4" presStyleCnt="0"/>
      <dgm:spPr/>
    </dgm:pt>
    <dgm:pt modelId="{5E42F1B5-7A03-4D21-934B-B52B6B59F6CC}" type="pres">
      <dgm:prSet presAssocID="{12F7B4FA-760D-4AC4-97F0-2835EFF71C5E}" presName="Name17" presStyleLbl="parChTrans1D3" presStyleIdx="2" presStyleCnt="6"/>
      <dgm:spPr/>
      <dgm:t>
        <a:bodyPr/>
        <a:lstStyle/>
        <a:p>
          <a:pPr rtl="1"/>
          <a:endParaRPr lang="he-IL"/>
        </a:p>
      </dgm:t>
    </dgm:pt>
    <dgm:pt modelId="{F0E512D7-38B1-499F-B0EF-C19A47B73313}" type="pres">
      <dgm:prSet presAssocID="{3D3D25BF-5992-4E91-A521-C0F5A385305E}" presName="hierRoot3" presStyleCnt="0"/>
      <dgm:spPr/>
    </dgm:pt>
    <dgm:pt modelId="{56BF0694-DD0D-4AFA-9CC3-CB5936A44275}" type="pres">
      <dgm:prSet presAssocID="{3D3D25BF-5992-4E91-A521-C0F5A385305E}" presName="composite3" presStyleCnt="0"/>
      <dgm:spPr/>
    </dgm:pt>
    <dgm:pt modelId="{7E7E15CC-F9C9-487A-92F9-0C87883CB8F2}" type="pres">
      <dgm:prSet presAssocID="{3D3D25BF-5992-4E91-A521-C0F5A385305E}" presName="background3" presStyleLbl="node3" presStyleIdx="2" presStyleCnt="6"/>
      <dgm:spPr/>
    </dgm:pt>
    <dgm:pt modelId="{C2365E1B-E838-4923-A68D-F1FC01E5043C}" type="pres">
      <dgm:prSet presAssocID="{3D3D25BF-5992-4E91-A521-C0F5A385305E}" presName="text3" presStyleLbl="fgAcc3" presStyleIdx="2" presStyleCnt="6" custScaleY="130822" custLinFactNeighborY="-52685">
        <dgm:presLayoutVars>
          <dgm:chPref val="3"/>
        </dgm:presLayoutVars>
      </dgm:prSet>
      <dgm:spPr/>
      <dgm:t>
        <a:bodyPr/>
        <a:lstStyle/>
        <a:p>
          <a:pPr rtl="1"/>
          <a:endParaRPr lang="he-IL"/>
        </a:p>
      </dgm:t>
    </dgm:pt>
    <dgm:pt modelId="{E10722B1-3265-4B24-9C22-0969A304690E}" type="pres">
      <dgm:prSet presAssocID="{3D3D25BF-5992-4E91-A521-C0F5A385305E}" presName="hierChild4" presStyleCnt="0"/>
      <dgm:spPr/>
    </dgm:pt>
    <dgm:pt modelId="{6CE5E051-191F-4F71-964C-1A402B174A4A}" type="pres">
      <dgm:prSet presAssocID="{72ACA4C7-83F6-4F8B-BCFB-B29B00ABE8B2}" presName="Name10" presStyleLbl="parChTrans1D2" presStyleIdx="1" presStyleCnt="2"/>
      <dgm:spPr/>
      <dgm:t>
        <a:bodyPr/>
        <a:lstStyle/>
        <a:p>
          <a:pPr rtl="1"/>
          <a:endParaRPr lang="he-IL"/>
        </a:p>
      </dgm:t>
    </dgm:pt>
    <dgm:pt modelId="{094DA734-CE90-4987-A7D5-51E39B1AF6C2}" type="pres">
      <dgm:prSet presAssocID="{4704C707-AC7C-4A24-AC5D-0E940CE8EC6C}" presName="hierRoot2" presStyleCnt="0"/>
      <dgm:spPr/>
    </dgm:pt>
    <dgm:pt modelId="{607DAF41-9359-4CBE-9985-8CFDE70AD6C1}" type="pres">
      <dgm:prSet presAssocID="{4704C707-AC7C-4A24-AC5D-0E940CE8EC6C}" presName="composite2" presStyleCnt="0"/>
      <dgm:spPr/>
    </dgm:pt>
    <dgm:pt modelId="{E2833D3C-FFAA-41AD-8913-361844E12790}" type="pres">
      <dgm:prSet presAssocID="{4704C707-AC7C-4A24-AC5D-0E940CE8EC6C}" presName="background2" presStyleLbl="node2" presStyleIdx="1" presStyleCnt="2"/>
      <dgm:spPr>
        <a:solidFill>
          <a:schemeClr val="accent4">
            <a:lumMod val="50000"/>
          </a:schemeClr>
        </a:solidFill>
        <a:scene3d>
          <a:camera prst="orthographicFront"/>
          <a:lightRig rig="threePt" dir="t"/>
        </a:scene3d>
        <a:sp3d>
          <a:bevelT/>
        </a:sp3d>
      </dgm:spPr>
    </dgm:pt>
    <dgm:pt modelId="{35C09A00-DCD9-4DC4-9683-7DE678BA8B8E}" type="pres">
      <dgm:prSet presAssocID="{4704C707-AC7C-4A24-AC5D-0E940CE8EC6C}" presName="text2" presStyleLbl="fgAcc2" presStyleIdx="1" presStyleCnt="2" custScaleX="223510" custScaleY="152222" custLinFactNeighborX="1382" custLinFactNeighborY="-72806">
        <dgm:presLayoutVars>
          <dgm:chPref val="3"/>
        </dgm:presLayoutVars>
      </dgm:prSet>
      <dgm:spPr/>
      <dgm:t>
        <a:bodyPr/>
        <a:lstStyle/>
        <a:p>
          <a:pPr rtl="1"/>
          <a:endParaRPr lang="he-IL"/>
        </a:p>
      </dgm:t>
    </dgm:pt>
    <dgm:pt modelId="{8C026001-8D81-4A7B-9A80-C9E84FA10DB6}" type="pres">
      <dgm:prSet presAssocID="{4704C707-AC7C-4A24-AC5D-0E940CE8EC6C}" presName="hierChild3" presStyleCnt="0"/>
      <dgm:spPr/>
    </dgm:pt>
    <dgm:pt modelId="{64780759-C14E-42C8-800C-058BB17E42FD}" type="pres">
      <dgm:prSet presAssocID="{A6794304-BEA7-4259-8A4B-2662108145AA}" presName="Name17" presStyleLbl="parChTrans1D3" presStyleIdx="3" presStyleCnt="6"/>
      <dgm:spPr/>
      <dgm:t>
        <a:bodyPr/>
        <a:lstStyle/>
        <a:p>
          <a:pPr rtl="1"/>
          <a:endParaRPr lang="he-IL"/>
        </a:p>
      </dgm:t>
    </dgm:pt>
    <dgm:pt modelId="{70199023-5C20-4DFB-A7CE-EEE3C5EF16EB}" type="pres">
      <dgm:prSet presAssocID="{DCB5F1B6-D784-44BC-B192-E6821572BEAB}" presName="hierRoot3" presStyleCnt="0"/>
      <dgm:spPr/>
    </dgm:pt>
    <dgm:pt modelId="{C85A0E1C-92BF-4642-A1C3-89E62937628A}" type="pres">
      <dgm:prSet presAssocID="{DCB5F1B6-D784-44BC-B192-E6821572BEAB}" presName="composite3" presStyleCnt="0"/>
      <dgm:spPr/>
    </dgm:pt>
    <dgm:pt modelId="{1D110DAA-4C00-4962-A90C-6D227CBFF3F0}" type="pres">
      <dgm:prSet presAssocID="{DCB5F1B6-D784-44BC-B192-E6821572BEAB}" presName="background3" presStyleLbl="node3" presStyleIdx="3" presStyleCnt="6"/>
      <dgm:spPr>
        <a:solidFill>
          <a:schemeClr val="accent4">
            <a:lumMod val="75000"/>
          </a:schemeClr>
        </a:solidFill>
        <a:scene3d>
          <a:camera prst="orthographicFront"/>
          <a:lightRig rig="threePt" dir="t"/>
        </a:scene3d>
        <a:sp3d>
          <a:bevelT/>
        </a:sp3d>
      </dgm:spPr>
    </dgm:pt>
    <dgm:pt modelId="{17EE0D03-B9F2-46BF-82D1-5463467F070D}" type="pres">
      <dgm:prSet presAssocID="{DCB5F1B6-D784-44BC-B192-E6821572BEAB}" presName="text3" presStyleLbl="fgAcc3" presStyleIdx="3" presStyleCnt="6" custScaleY="130822" custLinFactNeighborY="-52685">
        <dgm:presLayoutVars>
          <dgm:chPref val="3"/>
        </dgm:presLayoutVars>
      </dgm:prSet>
      <dgm:spPr/>
      <dgm:t>
        <a:bodyPr/>
        <a:lstStyle/>
        <a:p>
          <a:pPr rtl="1"/>
          <a:endParaRPr lang="he-IL"/>
        </a:p>
      </dgm:t>
    </dgm:pt>
    <dgm:pt modelId="{2E46BE90-820E-4191-8350-2DEBBF371913}" type="pres">
      <dgm:prSet presAssocID="{DCB5F1B6-D784-44BC-B192-E6821572BEAB}" presName="hierChild4" presStyleCnt="0"/>
      <dgm:spPr/>
    </dgm:pt>
    <dgm:pt modelId="{C247195A-BE4C-40CD-8278-C4CC47CF8FAE}" type="pres">
      <dgm:prSet presAssocID="{4E50A3B5-77F6-4CCE-B4A3-B99CD5276981}" presName="Name17" presStyleLbl="parChTrans1D3" presStyleIdx="4" presStyleCnt="6"/>
      <dgm:spPr/>
      <dgm:t>
        <a:bodyPr/>
        <a:lstStyle/>
        <a:p>
          <a:pPr rtl="1"/>
          <a:endParaRPr lang="he-IL"/>
        </a:p>
      </dgm:t>
    </dgm:pt>
    <dgm:pt modelId="{F90F3F5A-6C33-404F-97BC-0239D3CC34BE}" type="pres">
      <dgm:prSet presAssocID="{9195A3B4-DA7A-406F-B850-25EDB6ABC646}" presName="hierRoot3" presStyleCnt="0"/>
      <dgm:spPr/>
    </dgm:pt>
    <dgm:pt modelId="{A7DFEFDF-BEF0-497E-8EE0-38B16F1A168A}" type="pres">
      <dgm:prSet presAssocID="{9195A3B4-DA7A-406F-B850-25EDB6ABC646}" presName="composite3" presStyleCnt="0"/>
      <dgm:spPr/>
    </dgm:pt>
    <dgm:pt modelId="{40A207B8-EC3A-4654-901B-36AA0B95B24A}" type="pres">
      <dgm:prSet presAssocID="{9195A3B4-DA7A-406F-B850-25EDB6ABC646}" presName="background3" presStyleLbl="node3" presStyleIdx="4" presStyleCnt="6"/>
      <dgm:spPr>
        <a:solidFill>
          <a:schemeClr val="accent4">
            <a:lumMod val="75000"/>
          </a:schemeClr>
        </a:solidFill>
        <a:scene3d>
          <a:camera prst="orthographicFront"/>
          <a:lightRig rig="threePt" dir="t"/>
        </a:scene3d>
        <a:sp3d>
          <a:bevelT/>
        </a:sp3d>
      </dgm:spPr>
    </dgm:pt>
    <dgm:pt modelId="{242CA240-ABF1-4DAA-8B98-409119D130D3}" type="pres">
      <dgm:prSet presAssocID="{9195A3B4-DA7A-406F-B850-25EDB6ABC646}" presName="text3" presStyleLbl="fgAcc3" presStyleIdx="4" presStyleCnt="6" custScaleY="130822" custLinFactNeighborX="698" custLinFactNeighborY="-52685">
        <dgm:presLayoutVars>
          <dgm:chPref val="3"/>
        </dgm:presLayoutVars>
      </dgm:prSet>
      <dgm:spPr/>
      <dgm:t>
        <a:bodyPr/>
        <a:lstStyle/>
        <a:p>
          <a:pPr rtl="1"/>
          <a:endParaRPr lang="he-IL"/>
        </a:p>
      </dgm:t>
    </dgm:pt>
    <dgm:pt modelId="{E293AAA6-B847-4252-8A25-411E510C60D4}" type="pres">
      <dgm:prSet presAssocID="{9195A3B4-DA7A-406F-B850-25EDB6ABC646}" presName="hierChild4" presStyleCnt="0"/>
      <dgm:spPr/>
    </dgm:pt>
    <dgm:pt modelId="{E78EA24D-4677-4A8D-BDED-8B320851DC65}" type="pres">
      <dgm:prSet presAssocID="{5A4C595B-E78D-4292-973F-F6C07431B6C5}" presName="Name17" presStyleLbl="parChTrans1D3" presStyleIdx="5" presStyleCnt="6"/>
      <dgm:spPr/>
      <dgm:t>
        <a:bodyPr/>
        <a:lstStyle/>
        <a:p>
          <a:pPr rtl="1"/>
          <a:endParaRPr lang="he-IL"/>
        </a:p>
      </dgm:t>
    </dgm:pt>
    <dgm:pt modelId="{83D00522-6B4A-4DEC-B923-A1CBDAF294E7}" type="pres">
      <dgm:prSet presAssocID="{1B1504B4-050B-458D-A1CF-1648E43A8B07}" presName="hierRoot3" presStyleCnt="0"/>
      <dgm:spPr/>
    </dgm:pt>
    <dgm:pt modelId="{8C35714F-546F-4930-8B32-7131B9528E4F}" type="pres">
      <dgm:prSet presAssocID="{1B1504B4-050B-458D-A1CF-1648E43A8B07}" presName="composite3" presStyleCnt="0"/>
      <dgm:spPr/>
    </dgm:pt>
    <dgm:pt modelId="{79067D10-41FF-426A-9B86-9B2E25BDE272}" type="pres">
      <dgm:prSet presAssocID="{1B1504B4-050B-458D-A1CF-1648E43A8B07}" presName="background3" presStyleLbl="node3" presStyleIdx="5" presStyleCnt="6"/>
      <dgm:spPr>
        <a:solidFill>
          <a:schemeClr val="accent4">
            <a:lumMod val="75000"/>
          </a:schemeClr>
        </a:solidFill>
        <a:scene3d>
          <a:camera prst="orthographicFront"/>
          <a:lightRig rig="threePt" dir="t"/>
        </a:scene3d>
        <a:sp3d>
          <a:bevelT/>
        </a:sp3d>
      </dgm:spPr>
    </dgm:pt>
    <dgm:pt modelId="{309653B8-015E-4AC2-B14F-DF2A863A7D53}" type="pres">
      <dgm:prSet presAssocID="{1B1504B4-050B-458D-A1CF-1648E43A8B07}" presName="text3" presStyleLbl="fgAcc3" presStyleIdx="5" presStyleCnt="6" custScaleY="130822" custLinFactNeighborY="-52685">
        <dgm:presLayoutVars>
          <dgm:chPref val="3"/>
        </dgm:presLayoutVars>
      </dgm:prSet>
      <dgm:spPr/>
      <dgm:t>
        <a:bodyPr/>
        <a:lstStyle/>
        <a:p>
          <a:pPr rtl="1"/>
          <a:endParaRPr lang="he-IL"/>
        </a:p>
      </dgm:t>
    </dgm:pt>
    <dgm:pt modelId="{D5018A32-A2EB-4E45-ACA8-AE0E4C271B71}" type="pres">
      <dgm:prSet presAssocID="{1B1504B4-050B-458D-A1CF-1648E43A8B07}" presName="hierChild4" presStyleCnt="0"/>
      <dgm:spPr/>
    </dgm:pt>
  </dgm:ptLst>
  <dgm:cxnLst>
    <dgm:cxn modelId="{11DB7E0D-991A-4BC4-9011-12778267BE0C}" srcId="{8EFCC6B1-9293-43DC-9454-0452B7C1E21E}" destId="{C20BF955-B337-4A83-9917-ED063C243584}" srcOrd="0" destOrd="0" parTransId="{E20EC607-A8BF-48CB-A554-D8A73F0DDBDF}" sibTransId="{8777A82F-0D37-4C04-B479-1C8B6FFCAFCF}"/>
    <dgm:cxn modelId="{994ED542-8071-4CD8-806A-3D831124C8BE}" type="presOf" srcId="{921C70C7-BD8C-4252-B6FE-EA274586BAD1}" destId="{14222723-E4C4-4CB9-A7F7-1EAF94E4DA0E}" srcOrd="0" destOrd="0" presId="urn:microsoft.com/office/officeart/2005/8/layout/hierarchy1"/>
    <dgm:cxn modelId="{D71AC479-4F53-4D36-8935-3C82209A23D9}" type="presOf" srcId="{9195A3B4-DA7A-406F-B850-25EDB6ABC646}" destId="{242CA240-ABF1-4DAA-8B98-409119D130D3}" srcOrd="0" destOrd="0" presId="urn:microsoft.com/office/officeart/2005/8/layout/hierarchy1"/>
    <dgm:cxn modelId="{65218591-D19D-4446-94B5-9D50745F6BD4}" type="presOf" srcId="{57477415-BE05-4150-9A24-FB4CDC5987E2}" destId="{97AD81F7-62BB-4A61-964F-6A0032D625E0}" srcOrd="0" destOrd="0" presId="urn:microsoft.com/office/officeart/2005/8/layout/hierarchy1"/>
    <dgm:cxn modelId="{911B731B-A58D-47B6-B7B0-D379D64E70DF}" srcId="{8EA74A56-655D-45F5-A4BE-C8B92CC8620F}" destId="{461ABC37-9FD7-4AD6-BE6F-559F62DC9DD2}" srcOrd="1" destOrd="0" parTransId="{57477415-BE05-4150-9A24-FB4CDC5987E2}" sibTransId="{BE220956-103B-4640-8345-B6109BF28972}"/>
    <dgm:cxn modelId="{4EF828C6-5148-4305-98DF-12DCC13AFDAC}" srcId="{C20BF955-B337-4A83-9917-ED063C243584}" destId="{4704C707-AC7C-4A24-AC5D-0E940CE8EC6C}" srcOrd="1" destOrd="0" parTransId="{72ACA4C7-83F6-4F8B-BCFB-B29B00ABE8B2}" sibTransId="{A77FE4CC-2D2F-4A23-A40B-E273CB233273}"/>
    <dgm:cxn modelId="{9A1939F6-08D9-4F5E-8871-6DD42F848647}" type="presOf" srcId="{72ACA4C7-83F6-4F8B-BCFB-B29B00ABE8B2}" destId="{6CE5E051-191F-4F71-964C-1A402B174A4A}" srcOrd="0" destOrd="0" presId="urn:microsoft.com/office/officeart/2005/8/layout/hierarchy1"/>
    <dgm:cxn modelId="{8AF82954-957C-45AD-B5E4-497BDD6DB716}" type="presOf" srcId="{5D4D0F88-0890-43EA-B39B-2175AF35FA30}" destId="{2F64F4CE-B75A-4310-BDCB-A292D391AD64}" srcOrd="0" destOrd="0" presId="urn:microsoft.com/office/officeart/2005/8/layout/hierarchy1"/>
    <dgm:cxn modelId="{49DF7AC9-C889-46C6-AD95-B90D05FD33E3}" type="presOf" srcId="{4704C707-AC7C-4A24-AC5D-0E940CE8EC6C}" destId="{35C09A00-DCD9-4DC4-9683-7DE678BA8B8E}" srcOrd="0" destOrd="0" presId="urn:microsoft.com/office/officeart/2005/8/layout/hierarchy1"/>
    <dgm:cxn modelId="{9AA56355-0F20-4F06-A322-9361D311CE2C}" srcId="{4704C707-AC7C-4A24-AC5D-0E940CE8EC6C}" destId="{DCB5F1B6-D784-44BC-B192-E6821572BEAB}" srcOrd="0" destOrd="0" parTransId="{A6794304-BEA7-4259-8A4B-2662108145AA}" sibTransId="{374B3411-821A-464D-940F-425E82AC00CB}"/>
    <dgm:cxn modelId="{2B3E29F8-1446-497E-BF02-F0988F71AC05}" type="presOf" srcId="{8EA74A56-655D-45F5-A4BE-C8B92CC8620F}" destId="{3E2EB582-2FD1-445B-AA5C-067DC5FDE0D4}" srcOrd="0" destOrd="0" presId="urn:microsoft.com/office/officeart/2005/8/layout/hierarchy1"/>
    <dgm:cxn modelId="{4B09BF0C-D61A-49BE-80EA-DA878A736922}" srcId="{4704C707-AC7C-4A24-AC5D-0E940CE8EC6C}" destId="{1B1504B4-050B-458D-A1CF-1648E43A8B07}" srcOrd="2" destOrd="0" parTransId="{5A4C595B-E78D-4292-973F-F6C07431B6C5}" sibTransId="{E4C2AF30-7337-4FF8-8AD9-5D9CE3159257}"/>
    <dgm:cxn modelId="{AA185C49-EC89-4192-9791-8C3A76A811D2}" type="presOf" srcId="{DCB5F1B6-D784-44BC-B192-E6821572BEAB}" destId="{17EE0D03-B9F2-46BF-82D1-5463467F070D}" srcOrd="0" destOrd="0" presId="urn:microsoft.com/office/officeart/2005/8/layout/hierarchy1"/>
    <dgm:cxn modelId="{7555343A-EBFC-413D-99C2-29BBE1251358}" type="presOf" srcId="{461ABC37-9FD7-4AD6-BE6F-559F62DC9DD2}" destId="{92B2BAE8-AD33-47D5-B613-866FD4C6D68F}" srcOrd="0" destOrd="0" presId="urn:microsoft.com/office/officeart/2005/8/layout/hierarchy1"/>
    <dgm:cxn modelId="{FACDA655-0885-428C-81C6-BEF23D6D048D}" type="presOf" srcId="{5A4C595B-E78D-4292-973F-F6C07431B6C5}" destId="{E78EA24D-4677-4A8D-BDED-8B320851DC65}" srcOrd="0" destOrd="0" presId="urn:microsoft.com/office/officeart/2005/8/layout/hierarchy1"/>
    <dgm:cxn modelId="{6C4AF7DE-1A17-4405-ADE0-9917B3538E37}" type="presOf" srcId="{1B1504B4-050B-458D-A1CF-1648E43A8B07}" destId="{309653B8-015E-4AC2-B14F-DF2A863A7D53}" srcOrd="0" destOrd="0" presId="urn:microsoft.com/office/officeart/2005/8/layout/hierarchy1"/>
    <dgm:cxn modelId="{5E02AC8A-5001-4B0E-A863-D0E9D9E0013B}" type="presOf" srcId="{C20BF955-B337-4A83-9917-ED063C243584}" destId="{5B2629C1-0653-4A25-9F28-BE56D6EE0ABC}" srcOrd="0" destOrd="0" presId="urn:microsoft.com/office/officeart/2005/8/layout/hierarchy1"/>
    <dgm:cxn modelId="{243B9BE9-C027-4D7D-9A5C-FFEFB1B43D81}" srcId="{4704C707-AC7C-4A24-AC5D-0E940CE8EC6C}" destId="{9195A3B4-DA7A-406F-B850-25EDB6ABC646}" srcOrd="1" destOrd="0" parTransId="{4E50A3B5-77F6-4CCE-B4A3-B99CD5276981}" sibTransId="{65F874BB-2E1D-4497-82A8-C463837948A2}"/>
    <dgm:cxn modelId="{917943BD-7C25-4FA6-A41C-1317C8D4CD01}" type="presOf" srcId="{4E50A3B5-77F6-4CCE-B4A3-B99CD5276981}" destId="{C247195A-BE4C-40CD-8278-C4CC47CF8FAE}" srcOrd="0" destOrd="0" presId="urn:microsoft.com/office/officeart/2005/8/layout/hierarchy1"/>
    <dgm:cxn modelId="{5BC4FA56-37D9-4BD9-8996-D0BE2FBB6209}" type="presOf" srcId="{38DE2DEC-D85B-4291-98D0-310D2633CA1B}" destId="{034F9F0A-7267-45B9-BCC2-A5CBD73CB47D}" srcOrd="0" destOrd="0" presId="urn:microsoft.com/office/officeart/2005/8/layout/hierarchy1"/>
    <dgm:cxn modelId="{3191B8C7-A827-45FB-820B-8B323295C5DF}" type="presOf" srcId="{3D3D25BF-5992-4E91-A521-C0F5A385305E}" destId="{C2365E1B-E838-4923-A68D-F1FC01E5043C}" srcOrd="0" destOrd="0" presId="urn:microsoft.com/office/officeart/2005/8/layout/hierarchy1"/>
    <dgm:cxn modelId="{E73444BB-7DA8-4C3E-993E-222C1F58AA7A}" srcId="{C20BF955-B337-4A83-9917-ED063C243584}" destId="{8EA74A56-655D-45F5-A4BE-C8B92CC8620F}" srcOrd="0" destOrd="0" parTransId="{38DE2DEC-D85B-4291-98D0-310D2633CA1B}" sibTransId="{ADC05077-A206-4654-939D-8D957C4A78F4}"/>
    <dgm:cxn modelId="{4C6A4FD0-82E9-4EC2-8329-A1A1AD8055C9}" type="presOf" srcId="{8EFCC6B1-9293-43DC-9454-0452B7C1E21E}" destId="{768AF49B-8871-4B5E-833F-06D6A9D2D34A}" srcOrd="0" destOrd="0" presId="urn:microsoft.com/office/officeart/2005/8/layout/hierarchy1"/>
    <dgm:cxn modelId="{EDD7DFF1-3F27-4475-8AA1-639A4FFA70E0}" srcId="{8EA74A56-655D-45F5-A4BE-C8B92CC8620F}" destId="{5D4D0F88-0890-43EA-B39B-2175AF35FA30}" srcOrd="0" destOrd="0" parTransId="{921C70C7-BD8C-4252-B6FE-EA274586BAD1}" sibTransId="{2B6EF960-356E-42A5-A958-0CC5DA3043A1}"/>
    <dgm:cxn modelId="{BD1B6B03-3EA7-4CD5-9D2E-D368C04A3625}" srcId="{8EA74A56-655D-45F5-A4BE-C8B92CC8620F}" destId="{3D3D25BF-5992-4E91-A521-C0F5A385305E}" srcOrd="2" destOrd="0" parTransId="{12F7B4FA-760D-4AC4-97F0-2835EFF71C5E}" sibTransId="{5D1D0434-DE1C-4964-9CA9-2A55D3F61450}"/>
    <dgm:cxn modelId="{E47F6412-BAF9-4668-BD95-44092AB3F0DC}" type="presOf" srcId="{A6794304-BEA7-4259-8A4B-2662108145AA}" destId="{64780759-C14E-42C8-800C-058BB17E42FD}" srcOrd="0" destOrd="0" presId="urn:microsoft.com/office/officeart/2005/8/layout/hierarchy1"/>
    <dgm:cxn modelId="{EFA9E75A-EAE6-4AF6-8606-C137DB68BDC0}" type="presOf" srcId="{12F7B4FA-760D-4AC4-97F0-2835EFF71C5E}" destId="{5E42F1B5-7A03-4D21-934B-B52B6B59F6CC}" srcOrd="0" destOrd="0" presId="urn:microsoft.com/office/officeart/2005/8/layout/hierarchy1"/>
    <dgm:cxn modelId="{56F08CA6-46CD-4509-8ECA-0A62E5D35AA0}" type="presParOf" srcId="{768AF49B-8871-4B5E-833F-06D6A9D2D34A}" destId="{A30270E0-C041-4F21-9B2D-B64D602880F9}" srcOrd="0" destOrd="0" presId="urn:microsoft.com/office/officeart/2005/8/layout/hierarchy1"/>
    <dgm:cxn modelId="{4E186D3E-E912-4B9E-8582-0AF5CB81F14F}" type="presParOf" srcId="{A30270E0-C041-4F21-9B2D-B64D602880F9}" destId="{261434A6-0804-4B87-93EB-1D72C2EE85AD}" srcOrd="0" destOrd="0" presId="urn:microsoft.com/office/officeart/2005/8/layout/hierarchy1"/>
    <dgm:cxn modelId="{304C0BCD-B2B3-4D5B-89A7-BF35FC3923F1}" type="presParOf" srcId="{261434A6-0804-4B87-93EB-1D72C2EE85AD}" destId="{A0977B54-3A0D-488B-AEE3-7D72659E36D1}" srcOrd="0" destOrd="0" presId="urn:microsoft.com/office/officeart/2005/8/layout/hierarchy1"/>
    <dgm:cxn modelId="{5316052C-50FB-49AA-BCF8-A2EC376EE4BA}" type="presParOf" srcId="{261434A6-0804-4B87-93EB-1D72C2EE85AD}" destId="{5B2629C1-0653-4A25-9F28-BE56D6EE0ABC}" srcOrd="1" destOrd="0" presId="urn:microsoft.com/office/officeart/2005/8/layout/hierarchy1"/>
    <dgm:cxn modelId="{E15DF2E6-A403-4F1B-952A-77CA22339D7C}" type="presParOf" srcId="{A30270E0-C041-4F21-9B2D-B64D602880F9}" destId="{DA372A04-CF31-4AB8-8133-EA3BB090E87E}" srcOrd="1" destOrd="0" presId="urn:microsoft.com/office/officeart/2005/8/layout/hierarchy1"/>
    <dgm:cxn modelId="{25956456-2760-484F-8491-92656DF9905C}" type="presParOf" srcId="{DA372A04-CF31-4AB8-8133-EA3BB090E87E}" destId="{034F9F0A-7267-45B9-BCC2-A5CBD73CB47D}" srcOrd="0" destOrd="0" presId="urn:microsoft.com/office/officeart/2005/8/layout/hierarchy1"/>
    <dgm:cxn modelId="{69F5957A-A59D-4A67-9303-2853590E0AFC}" type="presParOf" srcId="{DA372A04-CF31-4AB8-8133-EA3BB090E87E}" destId="{BD86BC8E-032A-4264-9B76-F0C1D8337FFC}" srcOrd="1" destOrd="0" presId="urn:microsoft.com/office/officeart/2005/8/layout/hierarchy1"/>
    <dgm:cxn modelId="{54DFF8B6-9EC9-46B0-87DF-FDB6CCF6309C}" type="presParOf" srcId="{BD86BC8E-032A-4264-9B76-F0C1D8337FFC}" destId="{80D8A4DB-FC02-4BC5-B4D7-345546B60F7E}" srcOrd="0" destOrd="0" presId="urn:microsoft.com/office/officeart/2005/8/layout/hierarchy1"/>
    <dgm:cxn modelId="{046CA606-B198-4427-940E-6542192B172E}" type="presParOf" srcId="{80D8A4DB-FC02-4BC5-B4D7-345546B60F7E}" destId="{2A133EEB-8BEE-42EF-8B7A-C16F72A120B6}" srcOrd="0" destOrd="0" presId="urn:microsoft.com/office/officeart/2005/8/layout/hierarchy1"/>
    <dgm:cxn modelId="{596D8BA0-B324-42C9-AD28-63B30152D6A5}" type="presParOf" srcId="{80D8A4DB-FC02-4BC5-B4D7-345546B60F7E}" destId="{3E2EB582-2FD1-445B-AA5C-067DC5FDE0D4}" srcOrd="1" destOrd="0" presId="urn:microsoft.com/office/officeart/2005/8/layout/hierarchy1"/>
    <dgm:cxn modelId="{A3FD4A03-7632-4ECC-BAF4-FC42DE075AF9}" type="presParOf" srcId="{BD86BC8E-032A-4264-9B76-F0C1D8337FFC}" destId="{8DF28D51-CDF9-4C1C-AC90-FC5262A7B006}" srcOrd="1" destOrd="0" presId="urn:microsoft.com/office/officeart/2005/8/layout/hierarchy1"/>
    <dgm:cxn modelId="{6520841F-4C52-4FC3-8E78-C82F72C78C23}" type="presParOf" srcId="{8DF28D51-CDF9-4C1C-AC90-FC5262A7B006}" destId="{14222723-E4C4-4CB9-A7F7-1EAF94E4DA0E}" srcOrd="0" destOrd="0" presId="urn:microsoft.com/office/officeart/2005/8/layout/hierarchy1"/>
    <dgm:cxn modelId="{3CF10040-DD76-4EC4-A88F-877A97E3B916}" type="presParOf" srcId="{8DF28D51-CDF9-4C1C-AC90-FC5262A7B006}" destId="{FAD32BEA-6F04-4288-91C2-31A05E9CA091}" srcOrd="1" destOrd="0" presId="urn:microsoft.com/office/officeart/2005/8/layout/hierarchy1"/>
    <dgm:cxn modelId="{9B23FA23-B7DC-4BFD-B52A-8DD9A29FB36E}" type="presParOf" srcId="{FAD32BEA-6F04-4288-91C2-31A05E9CA091}" destId="{AC807C93-8495-416B-9E64-4A3C01337E88}" srcOrd="0" destOrd="0" presId="urn:microsoft.com/office/officeart/2005/8/layout/hierarchy1"/>
    <dgm:cxn modelId="{1280267C-E17D-413D-8A80-F0D28A9837AD}" type="presParOf" srcId="{AC807C93-8495-416B-9E64-4A3C01337E88}" destId="{7BB811DD-E499-4EA3-B7C3-254B7804FEA2}" srcOrd="0" destOrd="0" presId="urn:microsoft.com/office/officeart/2005/8/layout/hierarchy1"/>
    <dgm:cxn modelId="{5E28D119-5878-4620-976D-03DF6F86A1C1}" type="presParOf" srcId="{AC807C93-8495-416B-9E64-4A3C01337E88}" destId="{2F64F4CE-B75A-4310-BDCB-A292D391AD64}" srcOrd="1" destOrd="0" presId="urn:microsoft.com/office/officeart/2005/8/layout/hierarchy1"/>
    <dgm:cxn modelId="{9B5BF208-D297-471C-8128-72005DEF4E43}" type="presParOf" srcId="{FAD32BEA-6F04-4288-91C2-31A05E9CA091}" destId="{5B59ADD4-F143-41BB-B19C-3EF4A8DA5F3D}" srcOrd="1" destOrd="0" presId="urn:microsoft.com/office/officeart/2005/8/layout/hierarchy1"/>
    <dgm:cxn modelId="{6982AC68-DC4E-4471-A545-95FB6CB6173F}" type="presParOf" srcId="{8DF28D51-CDF9-4C1C-AC90-FC5262A7B006}" destId="{97AD81F7-62BB-4A61-964F-6A0032D625E0}" srcOrd="2" destOrd="0" presId="urn:microsoft.com/office/officeart/2005/8/layout/hierarchy1"/>
    <dgm:cxn modelId="{4AEB4C89-C972-43A6-96F0-27DAB227221A}" type="presParOf" srcId="{8DF28D51-CDF9-4C1C-AC90-FC5262A7B006}" destId="{D34C2FEC-CF95-4146-81BF-0CD241A2FE2E}" srcOrd="3" destOrd="0" presId="urn:microsoft.com/office/officeart/2005/8/layout/hierarchy1"/>
    <dgm:cxn modelId="{9AB2C564-FBA8-48F6-A0F7-93A4DA31BD31}" type="presParOf" srcId="{D34C2FEC-CF95-4146-81BF-0CD241A2FE2E}" destId="{773D42B2-49BF-41FE-B16A-843A1878DE6C}" srcOrd="0" destOrd="0" presId="urn:microsoft.com/office/officeart/2005/8/layout/hierarchy1"/>
    <dgm:cxn modelId="{2A4696DC-490E-4A4F-89C2-B6300E10E267}" type="presParOf" srcId="{773D42B2-49BF-41FE-B16A-843A1878DE6C}" destId="{793D47FD-0447-492D-935A-0965002F38CE}" srcOrd="0" destOrd="0" presId="urn:microsoft.com/office/officeart/2005/8/layout/hierarchy1"/>
    <dgm:cxn modelId="{3213068B-2520-49B9-AB43-57C6FE47C3AB}" type="presParOf" srcId="{773D42B2-49BF-41FE-B16A-843A1878DE6C}" destId="{92B2BAE8-AD33-47D5-B613-866FD4C6D68F}" srcOrd="1" destOrd="0" presId="urn:microsoft.com/office/officeart/2005/8/layout/hierarchy1"/>
    <dgm:cxn modelId="{C3DAB1DD-BB4E-4745-9D5F-3CE65AB1DDE8}" type="presParOf" srcId="{D34C2FEC-CF95-4146-81BF-0CD241A2FE2E}" destId="{19EC59D3-B2FD-4E18-A880-2BED0672E57B}" srcOrd="1" destOrd="0" presId="urn:microsoft.com/office/officeart/2005/8/layout/hierarchy1"/>
    <dgm:cxn modelId="{24393C1A-12A6-4A70-82D2-0C0BB0F0DB6D}" type="presParOf" srcId="{8DF28D51-CDF9-4C1C-AC90-FC5262A7B006}" destId="{5E42F1B5-7A03-4D21-934B-B52B6B59F6CC}" srcOrd="4" destOrd="0" presId="urn:microsoft.com/office/officeart/2005/8/layout/hierarchy1"/>
    <dgm:cxn modelId="{5B78B50F-148E-4D53-819F-3F4E20D11895}" type="presParOf" srcId="{8DF28D51-CDF9-4C1C-AC90-FC5262A7B006}" destId="{F0E512D7-38B1-499F-B0EF-C19A47B73313}" srcOrd="5" destOrd="0" presId="urn:microsoft.com/office/officeart/2005/8/layout/hierarchy1"/>
    <dgm:cxn modelId="{CAD8BB75-A467-494C-8526-31498CCCE277}" type="presParOf" srcId="{F0E512D7-38B1-499F-B0EF-C19A47B73313}" destId="{56BF0694-DD0D-4AFA-9CC3-CB5936A44275}" srcOrd="0" destOrd="0" presId="urn:microsoft.com/office/officeart/2005/8/layout/hierarchy1"/>
    <dgm:cxn modelId="{ED15C1A5-CA35-4E4D-A48A-1170B6F4CE52}" type="presParOf" srcId="{56BF0694-DD0D-4AFA-9CC3-CB5936A44275}" destId="{7E7E15CC-F9C9-487A-92F9-0C87883CB8F2}" srcOrd="0" destOrd="0" presId="urn:microsoft.com/office/officeart/2005/8/layout/hierarchy1"/>
    <dgm:cxn modelId="{0AB6F6D4-3A0B-4B1A-BF9B-D5D9F0C368B8}" type="presParOf" srcId="{56BF0694-DD0D-4AFA-9CC3-CB5936A44275}" destId="{C2365E1B-E838-4923-A68D-F1FC01E5043C}" srcOrd="1" destOrd="0" presId="urn:microsoft.com/office/officeart/2005/8/layout/hierarchy1"/>
    <dgm:cxn modelId="{0D994B66-AB82-474F-9878-81FC4B38484B}" type="presParOf" srcId="{F0E512D7-38B1-499F-B0EF-C19A47B73313}" destId="{E10722B1-3265-4B24-9C22-0969A304690E}" srcOrd="1" destOrd="0" presId="urn:microsoft.com/office/officeart/2005/8/layout/hierarchy1"/>
    <dgm:cxn modelId="{50B65DAE-29FA-4119-9CA0-076AB338AF46}" type="presParOf" srcId="{DA372A04-CF31-4AB8-8133-EA3BB090E87E}" destId="{6CE5E051-191F-4F71-964C-1A402B174A4A}" srcOrd="2" destOrd="0" presId="urn:microsoft.com/office/officeart/2005/8/layout/hierarchy1"/>
    <dgm:cxn modelId="{8C6CA4E6-EF4F-47EE-AE8E-7B7F686426A2}" type="presParOf" srcId="{DA372A04-CF31-4AB8-8133-EA3BB090E87E}" destId="{094DA734-CE90-4987-A7D5-51E39B1AF6C2}" srcOrd="3" destOrd="0" presId="urn:microsoft.com/office/officeart/2005/8/layout/hierarchy1"/>
    <dgm:cxn modelId="{1B418025-AE1E-42D1-82BD-8B47D15C2D10}" type="presParOf" srcId="{094DA734-CE90-4987-A7D5-51E39B1AF6C2}" destId="{607DAF41-9359-4CBE-9985-8CFDE70AD6C1}" srcOrd="0" destOrd="0" presId="urn:microsoft.com/office/officeart/2005/8/layout/hierarchy1"/>
    <dgm:cxn modelId="{0BF37B3E-F497-4303-8B50-D06E9513812F}" type="presParOf" srcId="{607DAF41-9359-4CBE-9985-8CFDE70AD6C1}" destId="{E2833D3C-FFAA-41AD-8913-361844E12790}" srcOrd="0" destOrd="0" presId="urn:microsoft.com/office/officeart/2005/8/layout/hierarchy1"/>
    <dgm:cxn modelId="{C0CE6173-7DE0-4C49-ABA1-6B61345626D8}" type="presParOf" srcId="{607DAF41-9359-4CBE-9985-8CFDE70AD6C1}" destId="{35C09A00-DCD9-4DC4-9683-7DE678BA8B8E}" srcOrd="1" destOrd="0" presId="urn:microsoft.com/office/officeart/2005/8/layout/hierarchy1"/>
    <dgm:cxn modelId="{2D5546AA-8595-466F-9047-8892CE21492D}" type="presParOf" srcId="{094DA734-CE90-4987-A7D5-51E39B1AF6C2}" destId="{8C026001-8D81-4A7B-9A80-C9E84FA10DB6}" srcOrd="1" destOrd="0" presId="urn:microsoft.com/office/officeart/2005/8/layout/hierarchy1"/>
    <dgm:cxn modelId="{1342BD5B-0382-428C-911D-0D086D35EEC4}" type="presParOf" srcId="{8C026001-8D81-4A7B-9A80-C9E84FA10DB6}" destId="{64780759-C14E-42C8-800C-058BB17E42FD}" srcOrd="0" destOrd="0" presId="urn:microsoft.com/office/officeart/2005/8/layout/hierarchy1"/>
    <dgm:cxn modelId="{70324A10-6EEB-4F60-A411-26F5509890D5}" type="presParOf" srcId="{8C026001-8D81-4A7B-9A80-C9E84FA10DB6}" destId="{70199023-5C20-4DFB-A7CE-EEE3C5EF16EB}" srcOrd="1" destOrd="0" presId="urn:microsoft.com/office/officeart/2005/8/layout/hierarchy1"/>
    <dgm:cxn modelId="{3E0525F0-3417-48C3-A85F-BDE7B7F9AE34}" type="presParOf" srcId="{70199023-5C20-4DFB-A7CE-EEE3C5EF16EB}" destId="{C85A0E1C-92BF-4642-A1C3-89E62937628A}" srcOrd="0" destOrd="0" presId="urn:microsoft.com/office/officeart/2005/8/layout/hierarchy1"/>
    <dgm:cxn modelId="{02756979-E4CD-4E32-8864-4465C4039856}" type="presParOf" srcId="{C85A0E1C-92BF-4642-A1C3-89E62937628A}" destId="{1D110DAA-4C00-4962-A90C-6D227CBFF3F0}" srcOrd="0" destOrd="0" presId="urn:microsoft.com/office/officeart/2005/8/layout/hierarchy1"/>
    <dgm:cxn modelId="{8D1BA017-705D-444C-AAE5-3D934951D9B5}" type="presParOf" srcId="{C85A0E1C-92BF-4642-A1C3-89E62937628A}" destId="{17EE0D03-B9F2-46BF-82D1-5463467F070D}" srcOrd="1" destOrd="0" presId="urn:microsoft.com/office/officeart/2005/8/layout/hierarchy1"/>
    <dgm:cxn modelId="{AA2FDFB9-C12F-4360-B4C1-A26AD5E2CCDE}" type="presParOf" srcId="{70199023-5C20-4DFB-A7CE-EEE3C5EF16EB}" destId="{2E46BE90-820E-4191-8350-2DEBBF371913}" srcOrd="1" destOrd="0" presId="urn:microsoft.com/office/officeart/2005/8/layout/hierarchy1"/>
    <dgm:cxn modelId="{A5908CCE-979E-4D36-B2DF-8BDD280B8DDD}" type="presParOf" srcId="{8C026001-8D81-4A7B-9A80-C9E84FA10DB6}" destId="{C247195A-BE4C-40CD-8278-C4CC47CF8FAE}" srcOrd="2" destOrd="0" presId="urn:microsoft.com/office/officeart/2005/8/layout/hierarchy1"/>
    <dgm:cxn modelId="{FD9E28EB-4198-4D19-AAC5-69AC1600620A}" type="presParOf" srcId="{8C026001-8D81-4A7B-9A80-C9E84FA10DB6}" destId="{F90F3F5A-6C33-404F-97BC-0239D3CC34BE}" srcOrd="3" destOrd="0" presId="urn:microsoft.com/office/officeart/2005/8/layout/hierarchy1"/>
    <dgm:cxn modelId="{EEEFE0C5-0BF6-4424-B3E3-38A8E38F502B}" type="presParOf" srcId="{F90F3F5A-6C33-404F-97BC-0239D3CC34BE}" destId="{A7DFEFDF-BEF0-497E-8EE0-38B16F1A168A}" srcOrd="0" destOrd="0" presId="urn:microsoft.com/office/officeart/2005/8/layout/hierarchy1"/>
    <dgm:cxn modelId="{4E9FEE7A-C5EE-426E-9432-559D20B48AF1}" type="presParOf" srcId="{A7DFEFDF-BEF0-497E-8EE0-38B16F1A168A}" destId="{40A207B8-EC3A-4654-901B-36AA0B95B24A}" srcOrd="0" destOrd="0" presId="urn:microsoft.com/office/officeart/2005/8/layout/hierarchy1"/>
    <dgm:cxn modelId="{EA77FE84-CA17-4446-AC43-B688BAE48D50}" type="presParOf" srcId="{A7DFEFDF-BEF0-497E-8EE0-38B16F1A168A}" destId="{242CA240-ABF1-4DAA-8B98-409119D130D3}" srcOrd="1" destOrd="0" presId="urn:microsoft.com/office/officeart/2005/8/layout/hierarchy1"/>
    <dgm:cxn modelId="{68431090-33E5-40D0-9607-12475FE6DDAA}" type="presParOf" srcId="{F90F3F5A-6C33-404F-97BC-0239D3CC34BE}" destId="{E293AAA6-B847-4252-8A25-411E510C60D4}" srcOrd="1" destOrd="0" presId="urn:microsoft.com/office/officeart/2005/8/layout/hierarchy1"/>
    <dgm:cxn modelId="{4F793E5B-6C79-4298-BBA6-C0F5E3C76B47}" type="presParOf" srcId="{8C026001-8D81-4A7B-9A80-C9E84FA10DB6}" destId="{E78EA24D-4677-4A8D-BDED-8B320851DC65}" srcOrd="4" destOrd="0" presId="urn:microsoft.com/office/officeart/2005/8/layout/hierarchy1"/>
    <dgm:cxn modelId="{B3019550-05D0-40D2-B263-40A7049CCD8A}" type="presParOf" srcId="{8C026001-8D81-4A7B-9A80-C9E84FA10DB6}" destId="{83D00522-6B4A-4DEC-B923-A1CBDAF294E7}" srcOrd="5" destOrd="0" presId="urn:microsoft.com/office/officeart/2005/8/layout/hierarchy1"/>
    <dgm:cxn modelId="{1C10B700-AF2D-4291-B59E-1C052A8C196A}" type="presParOf" srcId="{83D00522-6B4A-4DEC-B923-A1CBDAF294E7}" destId="{8C35714F-546F-4930-8B32-7131B9528E4F}" srcOrd="0" destOrd="0" presId="urn:microsoft.com/office/officeart/2005/8/layout/hierarchy1"/>
    <dgm:cxn modelId="{9FCA7CCB-D57E-48AD-A67E-AFF8FBDC0DF7}" type="presParOf" srcId="{8C35714F-546F-4930-8B32-7131B9528E4F}" destId="{79067D10-41FF-426A-9B86-9B2E25BDE272}" srcOrd="0" destOrd="0" presId="urn:microsoft.com/office/officeart/2005/8/layout/hierarchy1"/>
    <dgm:cxn modelId="{00405AB3-D4B4-4C69-B454-4F959260D145}" type="presParOf" srcId="{8C35714F-546F-4930-8B32-7131B9528E4F}" destId="{309653B8-015E-4AC2-B14F-DF2A863A7D53}" srcOrd="1" destOrd="0" presId="urn:microsoft.com/office/officeart/2005/8/layout/hierarchy1"/>
    <dgm:cxn modelId="{2178468D-76B2-4D34-B6D8-A562AA6F31BD}" type="presParOf" srcId="{83D00522-6B4A-4DEC-B923-A1CBDAF294E7}" destId="{D5018A32-A2EB-4E45-ACA8-AE0E4C271B71}"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FCC6B1-9293-43DC-9454-0452B7C1E21E}"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C20BF955-B337-4A83-9917-ED063C243584}">
      <dgm:prSet phldrT="[טקסט]" custT="1"/>
      <dgm:spPr>
        <a:solidFill>
          <a:schemeClr val="bg2">
            <a:lumMod val="75000"/>
            <a:alpha val="90000"/>
          </a:schemeClr>
        </a:solidFill>
        <a:ln>
          <a:noFill/>
        </a:ln>
        <a:scene3d>
          <a:camera prst="orthographicFront"/>
          <a:lightRig rig="threePt" dir="t"/>
        </a:scene3d>
        <a:sp3d>
          <a:bevelT/>
        </a:sp3d>
      </dgm:spPr>
      <dgm:t>
        <a:bodyPr/>
        <a:lstStyle/>
        <a:p>
          <a:pPr rtl="1"/>
          <a:r>
            <a:rPr lang="he-IL" sz="3200" b="1" dirty="0" smtClean="0"/>
            <a:t>זמן</a:t>
          </a:r>
          <a:r>
            <a:rPr lang="he-IL" sz="3200" b="1" baseline="0" dirty="0" smtClean="0"/>
            <a:t> התלמיד</a:t>
          </a:r>
          <a:endParaRPr lang="he-IL" sz="3200" b="1" dirty="0"/>
        </a:p>
      </dgm:t>
    </dgm:pt>
    <dgm:pt modelId="{E20EC607-A8BF-48CB-A554-D8A73F0DDBDF}" type="parTrans" cxnId="{11DB7E0D-991A-4BC4-9011-12778267BE0C}">
      <dgm:prSet/>
      <dgm:spPr/>
      <dgm:t>
        <a:bodyPr/>
        <a:lstStyle/>
        <a:p>
          <a:pPr rtl="1"/>
          <a:endParaRPr lang="he-IL"/>
        </a:p>
      </dgm:t>
    </dgm:pt>
    <dgm:pt modelId="{8777A82F-0D37-4C04-B479-1C8B6FFCAFCF}" type="sibTrans" cxnId="{11DB7E0D-991A-4BC4-9011-12778267BE0C}">
      <dgm:prSet/>
      <dgm:spPr/>
      <dgm:t>
        <a:bodyPr/>
        <a:lstStyle/>
        <a:p>
          <a:pPr rtl="1"/>
          <a:endParaRPr lang="he-IL"/>
        </a:p>
      </dgm:t>
    </dgm:pt>
    <dgm:pt modelId="{8EA74A56-655D-45F5-A4BE-C8B92CC8620F}">
      <dgm:prSet phldrT="[טקסט]" custT="1"/>
      <dgm:spPr>
        <a:solidFill>
          <a:srgbClr val="D17F7D">
            <a:alpha val="89804"/>
          </a:srgbClr>
        </a:solidFill>
        <a:ln>
          <a:noFill/>
        </a:ln>
        <a:scene3d>
          <a:camera prst="orthographicFront"/>
          <a:lightRig rig="threePt" dir="t"/>
        </a:scene3d>
        <a:sp3d>
          <a:bevelT/>
        </a:sp3d>
      </dgm:spPr>
      <dgm:t>
        <a:bodyPr/>
        <a:lstStyle/>
        <a:p>
          <a:pPr rtl="1"/>
          <a:r>
            <a:rPr lang="he-IL" sz="2600" b="1" dirty="0" smtClean="0">
              <a:solidFill>
                <a:schemeClr val="tx1"/>
              </a:solidFill>
            </a:rPr>
            <a:t>התנסות קבוצתית (פרויקט)</a:t>
          </a:r>
          <a:endParaRPr lang="he-IL" sz="2600" b="1" dirty="0">
            <a:solidFill>
              <a:schemeClr val="tx1"/>
            </a:solidFill>
          </a:endParaRPr>
        </a:p>
      </dgm:t>
    </dgm:pt>
    <dgm:pt modelId="{38DE2DEC-D85B-4291-98D0-310D2633CA1B}" type="parTrans" cxnId="{E73444BB-7DA8-4C3E-993E-222C1F58AA7A}">
      <dgm:prSet/>
      <dgm:spPr/>
      <dgm:t>
        <a:bodyPr/>
        <a:lstStyle/>
        <a:p>
          <a:pPr rtl="1"/>
          <a:endParaRPr lang="he-IL"/>
        </a:p>
      </dgm:t>
    </dgm:pt>
    <dgm:pt modelId="{ADC05077-A206-4654-939D-8D957C4A78F4}" type="sibTrans" cxnId="{E73444BB-7DA8-4C3E-993E-222C1F58AA7A}">
      <dgm:prSet/>
      <dgm:spPr/>
      <dgm:t>
        <a:bodyPr/>
        <a:lstStyle/>
        <a:p>
          <a:pPr rtl="1"/>
          <a:endParaRPr lang="he-IL"/>
        </a:p>
      </dgm:t>
    </dgm:pt>
    <dgm:pt modelId="{C52AA90E-3B1A-4077-A0B1-4443C33765C4}">
      <dgm:prSet phldrT="[טקסט]" custT="1"/>
      <dgm:spPr>
        <a:solidFill>
          <a:schemeClr val="accent2">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י"ב</a:t>
          </a:r>
        </a:p>
        <a:p>
          <a:pPr rtl="1"/>
          <a:r>
            <a:rPr lang="he-IL" sz="1800" b="1" dirty="0" smtClean="0"/>
            <a:t>27 שעות</a:t>
          </a:r>
          <a:endParaRPr lang="he-IL" sz="1800" b="1" dirty="0"/>
        </a:p>
      </dgm:t>
    </dgm:pt>
    <dgm:pt modelId="{21D9FFEF-9496-4A1E-AFF4-DDCE07E4A14E}" type="parTrans" cxnId="{6F5AEBE8-91E2-466D-88A8-79C4F40D0596}">
      <dgm:prSet/>
      <dgm:spPr/>
      <dgm:t>
        <a:bodyPr/>
        <a:lstStyle/>
        <a:p>
          <a:pPr rtl="1"/>
          <a:endParaRPr lang="he-IL"/>
        </a:p>
      </dgm:t>
    </dgm:pt>
    <dgm:pt modelId="{650E6119-6541-456B-B160-FE45025C5A78}" type="sibTrans" cxnId="{6F5AEBE8-91E2-466D-88A8-79C4F40D0596}">
      <dgm:prSet/>
      <dgm:spPr/>
      <dgm:t>
        <a:bodyPr/>
        <a:lstStyle/>
        <a:p>
          <a:pPr rtl="1"/>
          <a:endParaRPr lang="he-IL"/>
        </a:p>
      </dgm:t>
    </dgm:pt>
    <dgm:pt modelId="{5D4D0F88-0890-43EA-B39B-2175AF35FA30}">
      <dgm:prSet phldrT="[טקסט]" custT="1"/>
      <dgm:spPr>
        <a:solidFill>
          <a:schemeClr val="accent2">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a:t>
          </a:r>
        </a:p>
        <a:p>
          <a:pPr rtl="1"/>
          <a:r>
            <a:rPr lang="he-IL" sz="1800" b="1" dirty="0" smtClean="0"/>
            <a:t>9 שעות</a:t>
          </a:r>
          <a:endParaRPr lang="he-IL" sz="1800" b="1" dirty="0"/>
        </a:p>
      </dgm:t>
    </dgm:pt>
    <dgm:pt modelId="{921C70C7-BD8C-4252-B6FE-EA274586BAD1}" type="parTrans" cxnId="{EDD7DFF1-3F27-4475-8AA1-639A4FFA70E0}">
      <dgm:prSet/>
      <dgm:spPr/>
      <dgm:t>
        <a:bodyPr/>
        <a:lstStyle/>
        <a:p>
          <a:pPr rtl="1"/>
          <a:endParaRPr lang="he-IL"/>
        </a:p>
      </dgm:t>
    </dgm:pt>
    <dgm:pt modelId="{2B6EF960-356E-42A5-A958-0CC5DA3043A1}" type="sibTrans" cxnId="{EDD7DFF1-3F27-4475-8AA1-639A4FFA70E0}">
      <dgm:prSet/>
      <dgm:spPr/>
      <dgm:t>
        <a:bodyPr/>
        <a:lstStyle/>
        <a:p>
          <a:pPr rtl="1"/>
          <a:endParaRPr lang="he-IL"/>
        </a:p>
      </dgm:t>
    </dgm:pt>
    <dgm:pt modelId="{4704C707-AC7C-4A24-AC5D-0E940CE8EC6C}">
      <dgm:prSet phldrT="[טקסט]" custT="1"/>
      <dgm:spPr>
        <a:solidFill>
          <a:schemeClr val="tx2">
            <a:lumMod val="60000"/>
            <a:lumOff val="40000"/>
            <a:alpha val="89804"/>
          </a:schemeClr>
        </a:solidFill>
        <a:ln>
          <a:noFill/>
        </a:ln>
        <a:scene3d>
          <a:camera prst="orthographicFront"/>
          <a:lightRig rig="threePt" dir="t"/>
        </a:scene3d>
        <a:sp3d>
          <a:bevelT/>
        </a:sp3d>
      </dgm:spPr>
      <dgm:t>
        <a:bodyPr/>
        <a:lstStyle/>
        <a:p>
          <a:pPr rtl="1"/>
          <a:r>
            <a:rPr lang="he-IL" sz="2700" b="1" dirty="0" smtClean="0">
              <a:solidFill>
                <a:schemeClr val="tx1"/>
              </a:solidFill>
            </a:rPr>
            <a:t>התנסות אישית</a:t>
          </a:r>
          <a:endParaRPr lang="he-IL" sz="2700" b="1" dirty="0">
            <a:solidFill>
              <a:schemeClr val="tx1"/>
            </a:solidFill>
          </a:endParaRPr>
        </a:p>
      </dgm:t>
    </dgm:pt>
    <dgm:pt modelId="{72ACA4C7-83F6-4F8B-BCFB-B29B00ABE8B2}" type="parTrans" cxnId="{4EF828C6-5148-4305-98DF-12DCC13AFDAC}">
      <dgm:prSet/>
      <dgm:spPr/>
      <dgm:t>
        <a:bodyPr/>
        <a:lstStyle/>
        <a:p>
          <a:pPr rtl="1"/>
          <a:endParaRPr lang="he-IL"/>
        </a:p>
      </dgm:t>
    </dgm:pt>
    <dgm:pt modelId="{A77FE4CC-2D2F-4A23-A40B-E273CB233273}" type="sibTrans" cxnId="{4EF828C6-5148-4305-98DF-12DCC13AFDAC}">
      <dgm:prSet/>
      <dgm:spPr/>
      <dgm:t>
        <a:bodyPr/>
        <a:lstStyle/>
        <a:p>
          <a:pPr rtl="1"/>
          <a:endParaRPr lang="he-IL"/>
        </a:p>
      </dgm:t>
    </dgm:pt>
    <dgm:pt modelId="{DCB5F1B6-D784-44BC-B192-E6821572BEAB}">
      <dgm:prSet phldrT="[טקסט]" custT="1"/>
      <dgm:spPr>
        <a:solidFill>
          <a:schemeClr val="accent1">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י"ב</a:t>
          </a:r>
        </a:p>
        <a:p>
          <a:pPr rtl="1"/>
          <a:r>
            <a:rPr lang="he-IL" sz="1800" b="1" dirty="0" smtClean="0"/>
            <a:t>אין חובה</a:t>
          </a:r>
          <a:endParaRPr lang="he-IL" sz="1800" b="1" dirty="0"/>
        </a:p>
      </dgm:t>
    </dgm:pt>
    <dgm:pt modelId="{A6794304-BEA7-4259-8A4B-2662108145AA}" type="parTrans" cxnId="{9AA56355-0F20-4F06-A322-9361D311CE2C}">
      <dgm:prSet/>
      <dgm:spPr/>
      <dgm:t>
        <a:bodyPr/>
        <a:lstStyle/>
        <a:p>
          <a:pPr rtl="1"/>
          <a:endParaRPr lang="he-IL"/>
        </a:p>
      </dgm:t>
    </dgm:pt>
    <dgm:pt modelId="{374B3411-821A-464D-940F-425E82AC00CB}" type="sibTrans" cxnId="{9AA56355-0F20-4F06-A322-9361D311CE2C}">
      <dgm:prSet/>
      <dgm:spPr/>
      <dgm:t>
        <a:bodyPr/>
        <a:lstStyle/>
        <a:p>
          <a:pPr rtl="1"/>
          <a:endParaRPr lang="he-IL"/>
        </a:p>
      </dgm:t>
    </dgm:pt>
    <dgm:pt modelId="{59E35F99-6666-4AAB-A614-4AE8DA044E14}">
      <dgm:prSet phldrT="[טקסט]" custT="1"/>
      <dgm:spPr>
        <a:solidFill>
          <a:schemeClr val="accent2">
            <a:lumMod val="60000"/>
            <a:lumOff val="40000"/>
            <a:alpha val="90000"/>
          </a:schemeClr>
        </a:solidFill>
        <a:ln>
          <a:noFill/>
        </a:ln>
        <a:scene3d>
          <a:camera prst="orthographicFront"/>
          <a:lightRig rig="threePt" dir="t"/>
        </a:scene3d>
        <a:sp3d>
          <a:bevelT/>
        </a:sp3d>
      </dgm:spPr>
      <dgm:t>
        <a:bodyPr/>
        <a:lstStyle/>
        <a:p>
          <a:pPr rtl="1"/>
          <a:r>
            <a:rPr lang="he-IL" sz="1800" b="1" dirty="0" smtClean="0"/>
            <a:t>כתה</a:t>
          </a:r>
          <a:r>
            <a:rPr lang="he-IL" sz="1800" b="1" baseline="0" dirty="0" smtClean="0"/>
            <a:t> י"א</a:t>
          </a:r>
        </a:p>
        <a:p>
          <a:pPr rtl="1"/>
          <a:r>
            <a:rPr lang="he-IL" sz="1800" b="1" baseline="0" dirty="0" smtClean="0"/>
            <a:t>21 שעות</a:t>
          </a:r>
          <a:endParaRPr lang="he-IL" sz="1800" b="1" dirty="0"/>
        </a:p>
      </dgm:t>
    </dgm:pt>
    <dgm:pt modelId="{94C8F1E5-AC3C-4069-9AD2-400E325B1D2E}" type="parTrans" cxnId="{4E210EA8-25D4-4823-9A95-F9AD6AF28207}">
      <dgm:prSet/>
      <dgm:spPr/>
      <dgm:t>
        <a:bodyPr/>
        <a:lstStyle/>
        <a:p>
          <a:pPr rtl="1"/>
          <a:endParaRPr lang="he-IL"/>
        </a:p>
      </dgm:t>
    </dgm:pt>
    <dgm:pt modelId="{F9B27562-9C5E-4A1B-8E17-60EC4DB103F6}" type="sibTrans" cxnId="{4E210EA8-25D4-4823-9A95-F9AD6AF28207}">
      <dgm:prSet/>
      <dgm:spPr/>
      <dgm:t>
        <a:bodyPr/>
        <a:lstStyle/>
        <a:p>
          <a:pPr rtl="1"/>
          <a:endParaRPr lang="he-IL"/>
        </a:p>
      </dgm:t>
    </dgm:pt>
    <dgm:pt modelId="{9195A3B4-DA7A-406F-B850-25EDB6ABC646}">
      <dgm:prSet phldrT="[טקסט]" custT="1"/>
      <dgm:spPr>
        <a:solidFill>
          <a:schemeClr val="accent1">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י"א </a:t>
          </a:r>
        </a:p>
        <a:p>
          <a:pPr rtl="1"/>
          <a:r>
            <a:rPr lang="he-IL" sz="1800" b="1" dirty="0" smtClean="0"/>
            <a:t>30 שעות</a:t>
          </a:r>
          <a:endParaRPr lang="he-IL" sz="1800" b="1" dirty="0"/>
        </a:p>
      </dgm:t>
    </dgm:pt>
    <dgm:pt modelId="{4E50A3B5-77F6-4CCE-B4A3-B99CD5276981}" type="parTrans" cxnId="{243B9BE9-C027-4D7D-9A5C-FFEFB1B43D81}">
      <dgm:prSet/>
      <dgm:spPr/>
      <dgm:t>
        <a:bodyPr/>
        <a:lstStyle/>
        <a:p>
          <a:pPr rtl="1"/>
          <a:endParaRPr lang="he-IL"/>
        </a:p>
      </dgm:t>
    </dgm:pt>
    <dgm:pt modelId="{65F874BB-2E1D-4497-82A8-C463837948A2}" type="sibTrans" cxnId="{243B9BE9-C027-4D7D-9A5C-FFEFB1B43D81}">
      <dgm:prSet/>
      <dgm:spPr/>
      <dgm:t>
        <a:bodyPr/>
        <a:lstStyle/>
        <a:p>
          <a:pPr rtl="1"/>
          <a:endParaRPr lang="he-IL"/>
        </a:p>
      </dgm:t>
    </dgm:pt>
    <dgm:pt modelId="{1B1504B4-050B-458D-A1CF-1648E43A8B07}">
      <dgm:prSet phldrT="[טקסט]" custT="1"/>
      <dgm:spPr>
        <a:solidFill>
          <a:schemeClr val="accent1">
            <a:lumMod val="60000"/>
            <a:lumOff val="40000"/>
            <a:alpha val="90000"/>
          </a:schemeClr>
        </a:solidFill>
        <a:ln>
          <a:noFill/>
        </a:ln>
        <a:scene3d>
          <a:camera prst="orthographicFront"/>
          <a:lightRig rig="threePt" dir="t"/>
        </a:scene3d>
        <a:sp3d>
          <a:bevelT/>
        </a:sp3d>
      </dgm:spPr>
      <dgm:t>
        <a:bodyPr/>
        <a:lstStyle/>
        <a:p>
          <a:pPr rtl="1"/>
          <a:r>
            <a:rPr lang="he-IL" sz="1800" b="1" dirty="0" smtClean="0"/>
            <a:t>כתה י'</a:t>
          </a:r>
        </a:p>
        <a:p>
          <a:pPr rtl="1"/>
          <a:r>
            <a:rPr lang="he-IL" sz="1800" b="1" dirty="0" smtClean="0"/>
            <a:t>60 שעות</a:t>
          </a:r>
          <a:endParaRPr lang="he-IL" sz="1800" b="1" dirty="0"/>
        </a:p>
      </dgm:t>
    </dgm:pt>
    <dgm:pt modelId="{5A4C595B-E78D-4292-973F-F6C07431B6C5}" type="parTrans" cxnId="{4B09BF0C-D61A-49BE-80EA-DA878A736922}">
      <dgm:prSet/>
      <dgm:spPr/>
      <dgm:t>
        <a:bodyPr/>
        <a:lstStyle/>
        <a:p>
          <a:pPr rtl="1"/>
          <a:endParaRPr lang="he-IL"/>
        </a:p>
      </dgm:t>
    </dgm:pt>
    <dgm:pt modelId="{E4C2AF30-7337-4FF8-8AD9-5D9CE3159257}" type="sibTrans" cxnId="{4B09BF0C-D61A-49BE-80EA-DA878A736922}">
      <dgm:prSet/>
      <dgm:spPr/>
      <dgm:t>
        <a:bodyPr/>
        <a:lstStyle/>
        <a:p>
          <a:pPr rtl="1"/>
          <a:endParaRPr lang="he-IL"/>
        </a:p>
      </dgm:t>
    </dgm:pt>
    <dgm:pt modelId="{768AF49B-8871-4B5E-833F-06D6A9D2D34A}" type="pres">
      <dgm:prSet presAssocID="{8EFCC6B1-9293-43DC-9454-0452B7C1E21E}" presName="hierChild1" presStyleCnt="0">
        <dgm:presLayoutVars>
          <dgm:chPref val="1"/>
          <dgm:dir/>
          <dgm:animOne val="branch"/>
          <dgm:animLvl val="lvl"/>
          <dgm:resizeHandles/>
        </dgm:presLayoutVars>
      </dgm:prSet>
      <dgm:spPr/>
      <dgm:t>
        <a:bodyPr/>
        <a:lstStyle/>
        <a:p>
          <a:pPr rtl="1"/>
          <a:endParaRPr lang="he-IL"/>
        </a:p>
      </dgm:t>
    </dgm:pt>
    <dgm:pt modelId="{A30270E0-C041-4F21-9B2D-B64D602880F9}" type="pres">
      <dgm:prSet presAssocID="{C20BF955-B337-4A83-9917-ED063C243584}" presName="hierRoot1" presStyleCnt="0"/>
      <dgm:spPr/>
    </dgm:pt>
    <dgm:pt modelId="{261434A6-0804-4B87-93EB-1D72C2EE85AD}" type="pres">
      <dgm:prSet presAssocID="{C20BF955-B337-4A83-9917-ED063C243584}" presName="composite" presStyleCnt="0"/>
      <dgm:spPr/>
    </dgm:pt>
    <dgm:pt modelId="{A0977B54-3A0D-488B-AEE3-7D72659E36D1}" type="pres">
      <dgm:prSet presAssocID="{C20BF955-B337-4A83-9917-ED063C243584}" presName="background" presStyleLbl="node0" presStyleIdx="0" presStyleCnt="1"/>
      <dgm:spPr>
        <a:solidFill>
          <a:schemeClr val="bg2">
            <a:lumMod val="50000"/>
          </a:schemeClr>
        </a:solidFill>
        <a:scene3d>
          <a:camera prst="orthographicFront"/>
          <a:lightRig rig="threePt" dir="t"/>
        </a:scene3d>
        <a:sp3d>
          <a:bevelT/>
        </a:sp3d>
      </dgm:spPr>
    </dgm:pt>
    <dgm:pt modelId="{5B2629C1-0653-4A25-9F28-BE56D6EE0ABC}" type="pres">
      <dgm:prSet presAssocID="{C20BF955-B337-4A83-9917-ED063C243584}" presName="text" presStyleLbl="fgAcc0" presStyleIdx="0" presStyleCnt="1" custScaleX="280223" custScaleY="205084" custLinFactNeighborY="-81569">
        <dgm:presLayoutVars>
          <dgm:chPref val="3"/>
        </dgm:presLayoutVars>
      </dgm:prSet>
      <dgm:spPr/>
      <dgm:t>
        <a:bodyPr/>
        <a:lstStyle/>
        <a:p>
          <a:pPr rtl="1"/>
          <a:endParaRPr lang="he-IL"/>
        </a:p>
      </dgm:t>
    </dgm:pt>
    <dgm:pt modelId="{DA372A04-CF31-4AB8-8133-EA3BB090E87E}" type="pres">
      <dgm:prSet presAssocID="{C20BF955-B337-4A83-9917-ED063C243584}" presName="hierChild2" presStyleCnt="0"/>
      <dgm:spPr/>
    </dgm:pt>
    <dgm:pt modelId="{034F9F0A-7267-45B9-BCC2-A5CBD73CB47D}" type="pres">
      <dgm:prSet presAssocID="{38DE2DEC-D85B-4291-98D0-310D2633CA1B}" presName="Name10" presStyleLbl="parChTrans1D2" presStyleIdx="0" presStyleCnt="2"/>
      <dgm:spPr/>
      <dgm:t>
        <a:bodyPr/>
        <a:lstStyle/>
        <a:p>
          <a:pPr rtl="1"/>
          <a:endParaRPr lang="he-IL"/>
        </a:p>
      </dgm:t>
    </dgm:pt>
    <dgm:pt modelId="{BD86BC8E-032A-4264-9B76-F0C1D8337FFC}" type="pres">
      <dgm:prSet presAssocID="{8EA74A56-655D-45F5-A4BE-C8B92CC8620F}" presName="hierRoot2" presStyleCnt="0"/>
      <dgm:spPr/>
    </dgm:pt>
    <dgm:pt modelId="{80D8A4DB-FC02-4BC5-B4D7-345546B60F7E}" type="pres">
      <dgm:prSet presAssocID="{8EA74A56-655D-45F5-A4BE-C8B92CC8620F}" presName="composite2" presStyleCnt="0"/>
      <dgm:spPr/>
    </dgm:pt>
    <dgm:pt modelId="{2A133EEB-8BEE-42EF-8B7A-C16F72A120B6}" type="pres">
      <dgm:prSet presAssocID="{8EA74A56-655D-45F5-A4BE-C8B92CC8620F}" presName="background2" presStyleLbl="node2" presStyleIdx="0" presStyleCnt="2"/>
      <dgm:spPr>
        <a:solidFill>
          <a:schemeClr val="accent2">
            <a:lumMod val="50000"/>
          </a:schemeClr>
        </a:solidFill>
        <a:scene3d>
          <a:camera prst="orthographicFront"/>
          <a:lightRig rig="threePt" dir="t"/>
        </a:scene3d>
        <a:sp3d>
          <a:bevelT/>
        </a:sp3d>
      </dgm:spPr>
    </dgm:pt>
    <dgm:pt modelId="{3E2EB582-2FD1-445B-AA5C-067DC5FDE0D4}" type="pres">
      <dgm:prSet presAssocID="{8EA74A56-655D-45F5-A4BE-C8B92CC8620F}" presName="text2" presStyleLbl="fgAcc2" presStyleIdx="0" presStyleCnt="2" custScaleX="223401" custScaleY="178117" custLinFactNeighborX="6569" custLinFactNeighborY="-77780">
        <dgm:presLayoutVars>
          <dgm:chPref val="3"/>
        </dgm:presLayoutVars>
      </dgm:prSet>
      <dgm:spPr/>
      <dgm:t>
        <a:bodyPr/>
        <a:lstStyle/>
        <a:p>
          <a:pPr rtl="1"/>
          <a:endParaRPr lang="he-IL"/>
        </a:p>
      </dgm:t>
    </dgm:pt>
    <dgm:pt modelId="{8DF28D51-CDF9-4C1C-AC90-FC5262A7B006}" type="pres">
      <dgm:prSet presAssocID="{8EA74A56-655D-45F5-A4BE-C8B92CC8620F}" presName="hierChild3" presStyleCnt="0"/>
      <dgm:spPr/>
    </dgm:pt>
    <dgm:pt modelId="{2F80B037-3275-47E6-B540-701D04B20673}" type="pres">
      <dgm:prSet presAssocID="{21D9FFEF-9496-4A1E-AFF4-DDCE07E4A14E}" presName="Name17" presStyleLbl="parChTrans1D3" presStyleIdx="0" presStyleCnt="6"/>
      <dgm:spPr/>
      <dgm:t>
        <a:bodyPr/>
        <a:lstStyle/>
        <a:p>
          <a:pPr rtl="1"/>
          <a:endParaRPr lang="he-IL"/>
        </a:p>
      </dgm:t>
    </dgm:pt>
    <dgm:pt modelId="{4DB8836A-5D00-410A-BEBE-CD15D12D1EF6}" type="pres">
      <dgm:prSet presAssocID="{C52AA90E-3B1A-4077-A0B1-4443C33765C4}" presName="hierRoot3" presStyleCnt="0"/>
      <dgm:spPr/>
    </dgm:pt>
    <dgm:pt modelId="{5E8D1DD7-10E1-4FC1-AF5A-0DC9343A86A9}" type="pres">
      <dgm:prSet presAssocID="{C52AA90E-3B1A-4077-A0B1-4443C33765C4}" presName="composite3" presStyleCnt="0"/>
      <dgm:spPr/>
    </dgm:pt>
    <dgm:pt modelId="{9026FBB5-D52D-44E1-BDB5-65B30762A4E1}" type="pres">
      <dgm:prSet presAssocID="{C52AA90E-3B1A-4077-A0B1-4443C33765C4}" presName="background3" presStyleLbl="node3" presStyleIdx="0" presStyleCnt="6"/>
      <dgm:spPr>
        <a:solidFill>
          <a:schemeClr val="accent2">
            <a:lumMod val="75000"/>
          </a:schemeClr>
        </a:solidFill>
        <a:scene3d>
          <a:camera prst="orthographicFront"/>
          <a:lightRig rig="threePt" dir="t"/>
        </a:scene3d>
        <a:sp3d>
          <a:bevelT/>
        </a:sp3d>
      </dgm:spPr>
    </dgm:pt>
    <dgm:pt modelId="{7A725FF0-4CBF-4779-8DAA-974310E16330}" type="pres">
      <dgm:prSet presAssocID="{C52AA90E-3B1A-4077-A0B1-4443C33765C4}" presName="text3" presStyleLbl="fgAcc3" presStyleIdx="0" presStyleCnt="6">
        <dgm:presLayoutVars>
          <dgm:chPref val="3"/>
        </dgm:presLayoutVars>
      </dgm:prSet>
      <dgm:spPr/>
      <dgm:t>
        <a:bodyPr/>
        <a:lstStyle/>
        <a:p>
          <a:pPr rtl="1"/>
          <a:endParaRPr lang="he-IL"/>
        </a:p>
      </dgm:t>
    </dgm:pt>
    <dgm:pt modelId="{F8FCE4D0-BB61-4A6E-A862-E44AC52D949B}" type="pres">
      <dgm:prSet presAssocID="{C52AA90E-3B1A-4077-A0B1-4443C33765C4}" presName="hierChild4" presStyleCnt="0"/>
      <dgm:spPr/>
    </dgm:pt>
    <dgm:pt modelId="{33DB63B3-F74B-4EDA-B7F4-4A901A153503}" type="pres">
      <dgm:prSet presAssocID="{94C8F1E5-AC3C-4069-9AD2-400E325B1D2E}" presName="Name17" presStyleLbl="parChTrans1D3" presStyleIdx="1" presStyleCnt="6"/>
      <dgm:spPr/>
      <dgm:t>
        <a:bodyPr/>
        <a:lstStyle/>
        <a:p>
          <a:pPr rtl="1"/>
          <a:endParaRPr lang="he-IL"/>
        </a:p>
      </dgm:t>
    </dgm:pt>
    <dgm:pt modelId="{62E368AC-B80C-495E-8B3D-BBD63EF05E28}" type="pres">
      <dgm:prSet presAssocID="{59E35F99-6666-4AAB-A614-4AE8DA044E14}" presName="hierRoot3" presStyleCnt="0"/>
      <dgm:spPr/>
    </dgm:pt>
    <dgm:pt modelId="{D82ABCA7-84A8-4264-9D46-DA01A07ACB62}" type="pres">
      <dgm:prSet presAssocID="{59E35F99-6666-4AAB-A614-4AE8DA044E14}" presName="composite3" presStyleCnt="0"/>
      <dgm:spPr/>
    </dgm:pt>
    <dgm:pt modelId="{61C6B7BF-19EF-4702-917A-EE187773A946}" type="pres">
      <dgm:prSet presAssocID="{59E35F99-6666-4AAB-A614-4AE8DA044E14}" presName="background3" presStyleLbl="node3" presStyleIdx="1" presStyleCnt="6"/>
      <dgm:spPr>
        <a:solidFill>
          <a:schemeClr val="accent2">
            <a:lumMod val="75000"/>
          </a:schemeClr>
        </a:solidFill>
        <a:scene3d>
          <a:camera prst="orthographicFront"/>
          <a:lightRig rig="threePt" dir="t"/>
        </a:scene3d>
        <a:sp3d>
          <a:bevelT/>
        </a:sp3d>
      </dgm:spPr>
    </dgm:pt>
    <dgm:pt modelId="{370885DB-3FFB-477C-A478-B2D4F125C475}" type="pres">
      <dgm:prSet presAssocID="{59E35F99-6666-4AAB-A614-4AE8DA044E14}" presName="text3" presStyleLbl="fgAcc3" presStyleIdx="1" presStyleCnt="6">
        <dgm:presLayoutVars>
          <dgm:chPref val="3"/>
        </dgm:presLayoutVars>
      </dgm:prSet>
      <dgm:spPr/>
      <dgm:t>
        <a:bodyPr/>
        <a:lstStyle/>
        <a:p>
          <a:pPr rtl="1"/>
          <a:endParaRPr lang="he-IL"/>
        </a:p>
      </dgm:t>
    </dgm:pt>
    <dgm:pt modelId="{914A0ECC-C555-4CD0-9768-CEB2359F689B}" type="pres">
      <dgm:prSet presAssocID="{59E35F99-6666-4AAB-A614-4AE8DA044E14}" presName="hierChild4" presStyleCnt="0"/>
      <dgm:spPr/>
    </dgm:pt>
    <dgm:pt modelId="{14222723-E4C4-4CB9-A7F7-1EAF94E4DA0E}" type="pres">
      <dgm:prSet presAssocID="{921C70C7-BD8C-4252-B6FE-EA274586BAD1}" presName="Name17" presStyleLbl="parChTrans1D3" presStyleIdx="2" presStyleCnt="6"/>
      <dgm:spPr/>
      <dgm:t>
        <a:bodyPr/>
        <a:lstStyle/>
        <a:p>
          <a:pPr rtl="1"/>
          <a:endParaRPr lang="he-IL"/>
        </a:p>
      </dgm:t>
    </dgm:pt>
    <dgm:pt modelId="{FAD32BEA-6F04-4288-91C2-31A05E9CA091}" type="pres">
      <dgm:prSet presAssocID="{5D4D0F88-0890-43EA-B39B-2175AF35FA30}" presName="hierRoot3" presStyleCnt="0"/>
      <dgm:spPr/>
    </dgm:pt>
    <dgm:pt modelId="{AC807C93-8495-416B-9E64-4A3C01337E88}" type="pres">
      <dgm:prSet presAssocID="{5D4D0F88-0890-43EA-B39B-2175AF35FA30}" presName="composite3" presStyleCnt="0"/>
      <dgm:spPr/>
    </dgm:pt>
    <dgm:pt modelId="{7BB811DD-E499-4EA3-B7C3-254B7804FEA2}" type="pres">
      <dgm:prSet presAssocID="{5D4D0F88-0890-43EA-B39B-2175AF35FA30}" presName="background3" presStyleLbl="node3" presStyleIdx="2" presStyleCnt="6"/>
      <dgm:spPr>
        <a:solidFill>
          <a:schemeClr val="accent2">
            <a:lumMod val="75000"/>
          </a:schemeClr>
        </a:solidFill>
        <a:scene3d>
          <a:camera prst="orthographicFront"/>
          <a:lightRig rig="threePt" dir="t"/>
        </a:scene3d>
        <a:sp3d>
          <a:bevelT/>
        </a:sp3d>
      </dgm:spPr>
    </dgm:pt>
    <dgm:pt modelId="{2F64F4CE-B75A-4310-BDCB-A292D391AD64}" type="pres">
      <dgm:prSet presAssocID="{5D4D0F88-0890-43EA-B39B-2175AF35FA30}" presName="text3" presStyleLbl="fgAcc3" presStyleIdx="2" presStyleCnt="6">
        <dgm:presLayoutVars>
          <dgm:chPref val="3"/>
        </dgm:presLayoutVars>
      </dgm:prSet>
      <dgm:spPr/>
      <dgm:t>
        <a:bodyPr/>
        <a:lstStyle/>
        <a:p>
          <a:pPr rtl="1"/>
          <a:endParaRPr lang="he-IL"/>
        </a:p>
      </dgm:t>
    </dgm:pt>
    <dgm:pt modelId="{5B59ADD4-F143-41BB-B19C-3EF4A8DA5F3D}" type="pres">
      <dgm:prSet presAssocID="{5D4D0F88-0890-43EA-B39B-2175AF35FA30}" presName="hierChild4" presStyleCnt="0"/>
      <dgm:spPr/>
    </dgm:pt>
    <dgm:pt modelId="{6CE5E051-191F-4F71-964C-1A402B174A4A}" type="pres">
      <dgm:prSet presAssocID="{72ACA4C7-83F6-4F8B-BCFB-B29B00ABE8B2}" presName="Name10" presStyleLbl="parChTrans1D2" presStyleIdx="1" presStyleCnt="2"/>
      <dgm:spPr/>
      <dgm:t>
        <a:bodyPr/>
        <a:lstStyle/>
        <a:p>
          <a:pPr rtl="1"/>
          <a:endParaRPr lang="he-IL"/>
        </a:p>
      </dgm:t>
    </dgm:pt>
    <dgm:pt modelId="{094DA734-CE90-4987-A7D5-51E39B1AF6C2}" type="pres">
      <dgm:prSet presAssocID="{4704C707-AC7C-4A24-AC5D-0E940CE8EC6C}" presName="hierRoot2" presStyleCnt="0"/>
      <dgm:spPr/>
    </dgm:pt>
    <dgm:pt modelId="{607DAF41-9359-4CBE-9985-8CFDE70AD6C1}" type="pres">
      <dgm:prSet presAssocID="{4704C707-AC7C-4A24-AC5D-0E940CE8EC6C}" presName="composite2" presStyleCnt="0"/>
      <dgm:spPr/>
    </dgm:pt>
    <dgm:pt modelId="{E2833D3C-FFAA-41AD-8913-361844E12790}" type="pres">
      <dgm:prSet presAssocID="{4704C707-AC7C-4A24-AC5D-0E940CE8EC6C}" presName="background2" presStyleLbl="node2" presStyleIdx="1" presStyleCnt="2"/>
      <dgm:spPr>
        <a:solidFill>
          <a:schemeClr val="tx2">
            <a:lumMod val="75000"/>
          </a:schemeClr>
        </a:solidFill>
        <a:scene3d>
          <a:camera prst="orthographicFront"/>
          <a:lightRig rig="threePt" dir="t"/>
        </a:scene3d>
        <a:sp3d>
          <a:bevelT/>
        </a:sp3d>
      </dgm:spPr>
    </dgm:pt>
    <dgm:pt modelId="{35C09A00-DCD9-4DC4-9683-7DE678BA8B8E}" type="pres">
      <dgm:prSet presAssocID="{4704C707-AC7C-4A24-AC5D-0E940CE8EC6C}" presName="text2" presStyleLbl="fgAcc2" presStyleIdx="1" presStyleCnt="2" custScaleX="223510" custScaleY="178117" custLinFactNeighborX="1382" custLinFactNeighborY="-78158">
        <dgm:presLayoutVars>
          <dgm:chPref val="3"/>
        </dgm:presLayoutVars>
      </dgm:prSet>
      <dgm:spPr/>
      <dgm:t>
        <a:bodyPr/>
        <a:lstStyle/>
        <a:p>
          <a:pPr rtl="1"/>
          <a:endParaRPr lang="he-IL"/>
        </a:p>
      </dgm:t>
    </dgm:pt>
    <dgm:pt modelId="{8C026001-8D81-4A7B-9A80-C9E84FA10DB6}" type="pres">
      <dgm:prSet presAssocID="{4704C707-AC7C-4A24-AC5D-0E940CE8EC6C}" presName="hierChild3" presStyleCnt="0"/>
      <dgm:spPr/>
    </dgm:pt>
    <dgm:pt modelId="{64780759-C14E-42C8-800C-058BB17E42FD}" type="pres">
      <dgm:prSet presAssocID="{A6794304-BEA7-4259-8A4B-2662108145AA}" presName="Name17" presStyleLbl="parChTrans1D3" presStyleIdx="3" presStyleCnt="6"/>
      <dgm:spPr/>
      <dgm:t>
        <a:bodyPr/>
        <a:lstStyle/>
        <a:p>
          <a:pPr rtl="1"/>
          <a:endParaRPr lang="he-IL"/>
        </a:p>
      </dgm:t>
    </dgm:pt>
    <dgm:pt modelId="{70199023-5C20-4DFB-A7CE-EEE3C5EF16EB}" type="pres">
      <dgm:prSet presAssocID="{DCB5F1B6-D784-44BC-B192-E6821572BEAB}" presName="hierRoot3" presStyleCnt="0"/>
      <dgm:spPr/>
    </dgm:pt>
    <dgm:pt modelId="{C85A0E1C-92BF-4642-A1C3-89E62937628A}" type="pres">
      <dgm:prSet presAssocID="{DCB5F1B6-D784-44BC-B192-E6821572BEAB}" presName="composite3" presStyleCnt="0"/>
      <dgm:spPr/>
    </dgm:pt>
    <dgm:pt modelId="{1D110DAA-4C00-4962-A90C-6D227CBFF3F0}" type="pres">
      <dgm:prSet presAssocID="{DCB5F1B6-D784-44BC-B192-E6821572BEAB}" presName="background3" presStyleLbl="node3" presStyleIdx="3" presStyleCnt="6"/>
      <dgm:spPr>
        <a:solidFill>
          <a:schemeClr val="accent1">
            <a:lumMod val="75000"/>
          </a:schemeClr>
        </a:solidFill>
        <a:scene3d>
          <a:camera prst="orthographicFront"/>
          <a:lightRig rig="threePt" dir="t"/>
        </a:scene3d>
        <a:sp3d>
          <a:bevelT/>
        </a:sp3d>
      </dgm:spPr>
    </dgm:pt>
    <dgm:pt modelId="{17EE0D03-B9F2-46BF-82D1-5463467F070D}" type="pres">
      <dgm:prSet presAssocID="{DCB5F1B6-D784-44BC-B192-E6821572BEAB}" presName="text3" presStyleLbl="fgAcc3" presStyleIdx="3" presStyleCnt="6">
        <dgm:presLayoutVars>
          <dgm:chPref val="3"/>
        </dgm:presLayoutVars>
      </dgm:prSet>
      <dgm:spPr/>
      <dgm:t>
        <a:bodyPr/>
        <a:lstStyle/>
        <a:p>
          <a:pPr rtl="1"/>
          <a:endParaRPr lang="he-IL"/>
        </a:p>
      </dgm:t>
    </dgm:pt>
    <dgm:pt modelId="{2E46BE90-820E-4191-8350-2DEBBF371913}" type="pres">
      <dgm:prSet presAssocID="{DCB5F1B6-D784-44BC-B192-E6821572BEAB}" presName="hierChild4" presStyleCnt="0"/>
      <dgm:spPr/>
    </dgm:pt>
    <dgm:pt modelId="{C247195A-BE4C-40CD-8278-C4CC47CF8FAE}" type="pres">
      <dgm:prSet presAssocID="{4E50A3B5-77F6-4CCE-B4A3-B99CD5276981}" presName="Name17" presStyleLbl="parChTrans1D3" presStyleIdx="4" presStyleCnt="6"/>
      <dgm:spPr/>
      <dgm:t>
        <a:bodyPr/>
        <a:lstStyle/>
        <a:p>
          <a:pPr rtl="1"/>
          <a:endParaRPr lang="he-IL"/>
        </a:p>
      </dgm:t>
    </dgm:pt>
    <dgm:pt modelId="{F90F3F5A-6C33-404F-97BC-0239D3CC34BE}" type="pres">
      <dgm:prSet presAssocID="{9195A3B4-DA7A-406F-B850-25EDB6ABC646}" presName="hierRoot3" presStyleCnt="0"/>
      <dgm:spPr/>
    </dgm:pt>
    <dgm:pt modelId="{A7DFEFDF-BEF0-497E-8EE0-38B16F1A168A}" type="pres">
      <dgm:prSet presAssocID="{9195A3B4-DA7A-406F-B850-25EDB6ABC646}" presName="composite3" presStyleCnt="0"/>
      <dgm:spPr/>
    </dgm:pt>
    <dgm:pt modelId="{40A207B8-EC3A-4654-901B-36AA0B95B24A}" type="pres">
      <dgm:prSet presAssocID="{9195A3B4-DA7A-406F-B850-25EDB6ABC646}" presName="background3" presStyleLbl="node3" presStyleIdx="4" presStyleCnt="6"/>
      <dgm:spPr>
        <a:solidFill>
          <a:schemeClr val="accent1">
            <a:lumMod val="75000"/>
          </a:schemeClr>
        </a:solidFill>
        <a:scene3d>
          <a:camera prst="orthographicFront"/>
          <a:lightRig rig="threePt" dir="t"/>
        </a:scene3d>
        <a:sp3d>
          <a:bevelT/>
        </a:sp3d>
      </dgm:spPr>
    </dgm:pt>
    <dgm:pt modelId="{242CA240-ABF1-4DAA-8B98-409119D130D3}" type="pres">
      <dgm:prSet presAssocID="{9195A3B4-DA7A-406F-B850-25EDB6ABC646}" presName="text3" presStyleLbl="fgAcc3" presStyleIdx="4" presStyleCnt="6" custLinFactNeighborX="698" custLinFactNeighborY="1862">
        <dgm:presLayoutVars>
          <dgm:chPref val="3"/>
        </dgm:presLayoutVars>
      </dgm:prSet>
      <dgm:spPr/>
      <dgm:t>
        <a:bodyPr/>
        <a:lstStyle/>
        <a:p>
          <a:pPr rtl="1"/>
          <a:endParaRPr lang="he-IL"/>
        </a:p>
      </dgm:t>
    </dgm:pt>
    <dgm:pt modelId="{E293AAA6-B847-4252-8A25-411E510C60D4}" type="pres">
      <dgm:prSet presAssocID="{9195A3B4-DA7A-406F-B850-25EDB6ABC646}" presName="hierChild4" presStyleCnt="0"/>
      <dgm:spPr/>
    </dgm:pt>
    <dgm:pt modelId="{E78EA24D-4677-4A8D-BDED-8B320851DC65}" type="pres">
      <dgm:prSet presAssocID="{5A4C595B-E78D-4292-973F-F6C07431B6C5}" presName="Name17" presStyleLbl="parChTrans1D3" presStyleIdx="5" presStyleCnt="6"/>
      <dgm:spPr/>
      <dgm:t>
        <a:bodyPr/>
        <a:lstStyle/>
        <a:p>
          <a:pPr rtl="1"/>
          <a:endParaRPr lang="he-IL"/>
        </a:p>
      </dgm:t>
    </dgm:pt>
    <dgm:pt modelId="{83D00522-6B4A-4DEC-B923-A1CBDAF294E7}" type="pres">
      <dgm:prSet presAssocID="{1B1504B4-050B-458D-A1CF-1648E43A8B07}" presName="hierRoot3" presStyleCnt="0"/>
      <dgm:spPr/>
    </dgm:pt>
    <dgm:pt modelId="{8C35714F-546F-4930-8B32-7131B9528E4F}" type="pres">
      <dgm:prSet presAssocID="{1B1504B4-050B-458D-A1CF-1648E43A8B07}" presName="composite3" presStyleCnt="0"/>
      <dgm:spPr/>
    </dgm:pt>
    <dgm:pt modelId="{79067D10-41FF-426A-9B86-9B2E25BDE272}" type="pres">
      <dgm:prSet presAssocID="{1B1504B4-050B-458D-A1CF-1648E43A8B07}" presName="background3" presStyleLbl="node3" presStyleIdx="5" presStyleCnt="6"/>
      <dgm:spPr>
        <a:solidFill>
          <a:schemeClr val="accent1">
            <a:lumMod val="75000"/>
          </a:schemeClr>
        </a:solidFill>
        <a:scene3d>
          <a:camera prst="orthographicFront"/>
          <a:lightRig rig="threePt" dir="t"/>
        </a:scene3d>
        <a:sp3d>
          <a:bevelT/>
        </a:sp3d>
      </dgm:spPr>
    </dgm:pt>
    <dgm:pt modelId="{309653B8-015E-4AC2-B14F-DF2A863A7D53}" type="pres">
      <dgm:prSet presAssocID="{1B1504B4-050B-458D-A1CF-1648E43A8B07}" presName="text3" presStyleLbl="fgAcc3" presStyleIdx="5" presStyleCnt="6">
        <dgm:presLayoutVars>
          <dgm:chPref val="3"/>
        </dgm:presLayoutVars>
      </dgm:prSet>
      <dgm:spPr/>
      <dgm:t>
        <a:bodyPr/>
        <a:lstStyle/>
        <a:p>
          <a:pPr rtl="1"/>
          <a:endParaRPr lang="he-IL"/>
        </a:p>
      </dgm:t>
    </dgm:pt>
    <dgm:pt modelId="{D5018A32-A2EB-4E45-ACA8-AE0E4C271B71}" type="pres">
      <dgm:prSet presAssocID="{1B1504B4-050B-458D-A1CF-1648E43A8B07}" presName="hierChild4" presStyleCnt="0"/>
      <dgm:spPr/>
    </dgm:pt>
  </dgm:ptLst>
  <dgm:cxnLst>
    <dgm:cxn modelId="{11DB7E0D-991A-4BC4-9011-12778267BE0C}" srcId="{8EFCC6B1-9293-43DC-9454-0452B7C1E21E}" destId="{C20BF955-B337-4A83-9917-ED063C243584}" srcOrd="0" destOrd="0" parTransId="{E20EC607-A8BF-48CB-A554-D8A73F0DDBDF}" sibTransId="{8777A82F-0D37-4C04-B479-1C8B6FFCAFCF}"/>
    <dgm:cxn modelId="{DDB4718E-BD9A-4C14-838D-C53659233034}" type="presOf" srcId="{9195A3B4-DA7A-406F-B850-25EDB6ABC646}" destId="{242CA240-ABF1-4DAA-8B98-409119D130D3}" srcOrd="0" destOrd="0" presId="urn:microsoft.com/office/officeart/2005/8/layout/hierarchy1"/>
    <dgm:cxn modelId="{4EF828C6-5148-4305-98DF-12DCC13AFDAC}" srcId="{C20BF955-B337-4A83-9917-ED063C243584}" destId="{4704C707-AC7C-4A24-AC5D-0E940CE8EC6C}" srcOrd="1" destOrd="0" parTransId="{72ACA4C7-83F6-4F8B-BCFB-B29B00ABE8B2}" sibTransId="{A77FE4CC-2D2F-4A23-A40B-E273CB233273}"/>
    <dgm:cxn modelId="{8C9DFEAA-7562-4947-A20E-1FA026977D21}" type="presOf" srcId="{38DE2DEC-D85B-4291-98D0-310D2633CA1B}" destId="{034F9F0A-7267-45B9-BCC2-A5CBD73CB47D}" srcOrd="0" destOrd="0" presId="urn:microsoft.com/office/officeart/2005/8/layout/hierarchy1"/>
    <dgm:cxn modelId="{9AA56355-0F20-4F06-A322-9361D311CE2C}" srcId="{4704C707-AC7C-4A24-AC5D-0E940CE8EC6C}" destId="{DCB5F1B6-D784-44BC-B192-E6821572BEAB}" srcOrd="0" destOrd="0" parTransId="{A6794304-BEA7-4259-8A4B-2662108145AA}" sibTransId="{374B3411-821A-464D-940F-425E82AC00CB}"/>
    <dgm:cxn modelId="{4E210EA8-25D4-4823-9A95-F9AD6AF28207}" srcId="{8EA74A56-655D-45F5-A4BE-C8B92CC8620F}" destId="{59E35F99-6666-4AAB-A614-4AE8DA044E14}" srcOrd="1" destOrd="0" parTransId="{94C8F1E5-AC3C-4069-9AD2-400E325B1D2E}" sibTransId="{F9B27562-9C5E-4A1B-8E17-60EC4DB103F6}"/>
    <dgm:cxn modelId="{5F797092-8A06-4BCA-A71B-DA1CC7F1D355}" type="presOf" srcId="{DCB5F1B6-D784-44BC-B192-E6821572BEAB}" destId="{17EE0D03-B9F2-46BF-82D1-5463467F070D}" srcOrd="0" destOrd="0" presId="urn:microsoft.com/office/officeart/2005/8/layout/hierarchy1"/>
    <dgm:cxn modelId="{3C0A7550-D418-418A-B707-F703916D0433}" type="presOf" srcId="{59E35F99-6666-4AAB-A614-4AE8DA044E14}" destId="{370885DB-3FFB-477C-A478-B2D4F125C475}" srcOrd="0" destOrd="0" presId="urn:microsoft.com/office/officeart/2005/8/layout/hierarchy1"/>
    <dgm:cxn modelId="{4B09BF0C-D61A-49BE-80EA-DA878A736922}" srcId="{4704C707-AC7C-4A24-AC5D-0E940CE8EC6C}" destId="{1B1504B4-050B-458D-A1CF-1648E43A8B07}" srcOrd="2" destOrd="0" parTransId="{5A4C595B-E78D-4292-973F-F6C07431B6C5}" sibTransId="{E4C2AF30-7337-4FF8-8AD9-5D9CE3159257}"/>
    <dgm:cxn modelId="{F2B89B3D-B450-405A-8C52-569733F982FD}" type="presOf" srcId="{1B1504B4-050B-458D-A1CF-1648E43A8B07}" destId="{309653B8-015E-4AC2-B14F-DF2A863A7D53}" srcOrd="0" destOrd="0" presId="urn:microsoft.com/office/officeart/2005/8/layout/hierarchy1"/>
    <dgm:cxn modelId="{33F3AB14-BD2C-410E-B445-B419906B6743}" type="presOf" srcId="{5D4D0F88-0890-43EA-B39B-2175AF35FA30}" destId="{2F64F4CE-B75A-4310-BDCB-A292D391AD64}" srcOrd="0" destOrd="0" presId="urn:microsoft.com/office/officeart/2005/8/layout/hierarchy1"/>
    <dgm:cxn modelId="{C1A562FF-8298-4FFC-9D36-6E4BED2AE045}" type="presOf" srcId="{921C70C7-BD8C-4252-B6FE-EA274586BAD1}" destId="{14222723-E4C4-4CB9-A7F7-1EAF94E4DA0E}" srcOrd="0" destOrd="0" presId="urn:microsoft.com/office/officeart/2005/8/layout/hierarchy1"/>
    <dgm:cxn modelId="{5B448D41-F429-4E2C-987D-655E2FFE38FF}" type="presOf" srcId="{94C8F1E5-AC3C-4069-9AD2-400E325B1D2E}" destId="{33DB63B3-F74B-4EDA-B7F4-4A901A153503}" srcOrd="0" destOrd="0" presId="urn:microsoft.com/office/officeart/2005/8/layout/hierarchy1"/>
    <dgm:cxn modelId="{41918219-3543-4A41-8D0F-9014051C5047}" type="presOf" srcId="{A6794304-BEA7-4259-8A4B-2662108145AA}" destId="{64780759-C14E-42C8-800C-058BB17E42FD}" srcOrd="0" destOrd="0" presId="urn:microsoft.com/office/officeart/2005/8/layout/hierarchy1"/>
    <dgm:cxn modelId="{848FF966-CECB-4124-A6D8-3B516811BDE4}" type="presOf" srcId="{4E50A3B5-77F6-4CCE-B4A3-B99CD5276981}" destId="{C247195A-BE4C-40CD-8278-C4CC47CF8FAE}" srcOrd="0" destOrd="0" presId="urn:microsoft.com/office/officeart/2005/8/layout/hierarchy1"/>
    <dgm:cxn modelId="{243B9BE9-C027-4D7D-9A5C-FFEFB1B43D81}" srcId="{4704C707-AC7C-4A24-AC5D-0E940CE8EC6C}" destId="{9195A3B4-DA7A-406F-B850-25EDB6ABC646}" srcOrd="1" destOrd="0" parTransId="{4E50A3B5-77F6-4CCE-B4A3-B99CD5276981}" sibTransId="{65F874BB-2E1D-4497-82A8-C463837948A2}"/>
    <dgm:cxn modelId="{A9E2464B-0115-4F24-8BE7-201C8471AA31}" type="presOf" srcId="{72ACA4C7-83F6-4F8B-BCFB-B29B00ABE8B2}" destId="{6CE5E051-191F-4F71-964C-1A402B174A4A}" srcOrd="0" destOrd="0" presId="urn:microsoft.com/office/officeart/2005/8/layout/hierarchy1"/>
    <dgm:cxn modelId="{5B3BB452-CD2C-4B34-84CB-29F41B3AE487}" type="presOf" srcId="{21D9FFEF-9496-4A1E-AFF4-DDCE07E4A14E}" destId="{2F80B037-3275-47E6-B540-701D04B20673}" srcOrd="0" destOrd="0" presId="urn:microsoft.com/office/officeart/2005/8/layout/hierarchy1"/>
    <dgm:cxn modelId="{1A79CC0B-4070-4B31-8441-E9E55D5EB02A}" type="presOf" srcId="{8EA74A56-655D-45F5-A4BE-C8B92CC8620F}" destId="{3E2EB582-2FD1-445B-AA5C-067DC5FDE0D4}" srcOrd="0" destOrd="0" presId="urn:microsoft.com/office/officeart/2005/8/layout/hierarchy1"/>
    <dgm:cxn modelId="{94DB255C-7904-4076-AF3B-9F9E1C2DD77B}" type="presOf" srcId="{8EFCC6B1-9293-43DC-9454-0452B7C1E21E}" destId="{768AF49B-8871-4B5E-833F-06D6A9D2D34A}" srcOrd="0" destOrd="0" presId="urn:microsoft.com/office/officeart/2005/8/layout/hierarchy1"/>
    <dgm:cxn modelId="{E73444BB-7DA8-4C3E-993E-222C1F58AA7A}" srcId="{C20BF955-B337-4A83-9917-ED063C243584}" destId="{8EA74A56-655D-45F5-A4BE-C8B92CC8620F}" srcOrd="0" destOrd="0" parTransId="{38DE2DEC-D85B-4291-98D0-310D2633CA1B}" sibTransId="{ADC05077-A206-4654-939D-8D957C4A78F4}"/>
    <dgm:cxn modelId="{EDD7DFF1-3F27-4475-8AA1-639A4FFA70E0}" srcId="{8EA74A56-655D-45F5-A4BE-C8B92CC8620F}" destId="{5D4D0F88-0890-43EA-B39B-2175AF35FA30}" srcOrd="2" destOrd="0" parTransId="{921C70C7-BD8C-4252-B6FE-EA274586BAD1}" sibTransId="{2B6EF960-356E-42A5-A958-0CC5DA3043A1}"/>
    <dgm:cxn modelId="{81E57AA3-C023-4BEC-A136-C4C1FC6B5ADB}" type="presOf" srcId="{4704C707-AC7C-4A24-AC5D-0E940CE8EC6C}" destId="{35C09A00-DCD9-4DC4-9683-7DE678BA8B8E}" srcOrd="0" destOrd="0" presId="urn:microsoft.com/office/officeart/2005/8/layout/hierarchy1"/>
    <dgm:cxn modelId="{6F5AEBE8-91E2-466D-88A8-79C4F40D0596}" srcId="{8EA74A56-655D-45F5-A4BE-C8B92CC8620F}" destId="{C52AA90E-3B1A-4077-A0B1-4443C33765C4}" srcOrd="0" destOrd="0" parTransId="{21D9FFEF-9496-4A1E-AFF4-DDCE07E4A14E}" sibTransId="{650E6119-6541-456B-B160-FE45025C5A78}"/>
    <dgm:cxn modelId="{6595868B-523B-4B33-9F03-74357E3D63BC}" type="presOf" srcId="{C52AA90E-3B1A-4077-A0B1-4443C33765C4}" destId="{7A725FF0-4CBF-4779-8DAA-974310E16330}" srcOrd="0" destOrd="0" presId="urn:microsoft.com/office/officeart/2005/8/layout/hierarchy1"/>
    <dgm:cxn modelId="{CB40087A-335A-4C31-BF6E-140FA082E2B5}" type="presOf" srcId="{C20BF955-B337-4A83-9917-ED063C243584}" destId="{5B2629C1-0653-4A25-9F28-BE56D6EE0ABC}" srcOrd="0" destOrd="0" presId="urn:microsoft.com/office/officeart/2005/8/layout/hierarchy1"/>
    <dgm:cxn modelId="{3F49950C-A636-4F0D-9B58-DDF5F82D4FDA}" type="presOf" srcId="{5A4C595B-E78D-4292-973F-F6C07431B6C5}" destId="{E78EA24D-4677-4A8D-BDED-8B320851DC65}" srcOrd="0" destOrd="0" presId="urn:microsoft.com/office/officeart/2005/8/layout/hierarchy1"/>
    <dgm:cxn modelId="{8CE6CEF1-557B-4ADD-B63A-EE74571EB6B6}" type="presParOf" srcId="{768AF49B-8871-4B5E-833F-06D6A9D2D34A}" destId="{A30270E0-C041-4F21-9B2D-B64D602880F9}" srcOrd="0" destOrd="0" presId="urn:microsoft.com/office/officeart/2005/8/layout/hierarchy1"/>
    <dgm:cxn modelId="{D374620B-927D-4310-93BF-AF45CFC83C8F}" type="presParOf" srcId="{A30270E0-C041-4F21-9B2D-B64D602880F9}" destId="{261434A6-0804-4B87-93EB-1D72C2EE85AD}" srcOrd="0" destOrd="0" presId="urn:microsoft.com/office/officeart/2005/8/layout/hierarchy1"/>
    <dgm:cxn modelId="{22C16F34-661A-4802-9F1E-1BC47D0C5A10}" type="presParOf" srcId="{261434A6-0804-4B87-93EB-1D72C2EE85AD}" destId="{A0977B54-3A0D-488B-AEE3-7D72659E36D1}" srcOrd="0" destOrd="0" presId="urn:microsoft.com/office/officeart/2005/8/layout/hierarchy1"/>
    <dgm:cxn modelId="{1C5881CD-725D-42C7-89FF-FA6E867774EB}" type="presParOf" srcId="{261434A6-0804-4B87-93EB-1D72C2EE85AD}" destId="{5B2629C1-0653-4A25-9F28-BE56D6EE0ABC}" srcOrd="1" destOrd="0" presId="urn:microsoft.com/office/officeart/2005/8/layout/hierarchy1"/>
    <dgm:cxn modelId="{C0B1A8E0-D1DA-4133-A021-0E1607BAB76A}" type="presParOf" srcId="{A30270E0-C041-4F21-9B2D-B64D602880F9}" destId="{DA372A04-CF31-4AB8-8133-EA3BB090E87E}" srcOrd="1" destOrd="0" presId="urn:microsoft.com/office/officeart/2005/8/layout/hierarchy1"/>
    <dgm:cxn modelId="{8FE8D068-95E7-4AF6-83AF-2EF205236B5B}" type="presParOf" srcId="{DA372A04-CF31-4AB8-8133-EA3BB090E87E}" destId="{034F9F0A-7267-45B9-BCC2-A5CBD73CB47D}" srcOrd="0" destOrd="0" presId="urn:microsoft.com/office/officeart/2005/8/layout/hierarchy1"/>
    <dgm:cxn modelId="{3D47EEE2-68AB-449A-B007-B4B08890AD25}" type="presParOf" srcId="{DA372A04-CF31-4AB8-8133-EA3BB090E87E}" destId="{BD86BC8E-032A-4264-9B76-F0C1D8337FFC}" srcOrd="1" destOrd="0" presId="urn:microsoft.com/office/officeart/2005/8/layout/hierarchy1"/>
    <dgm:cxn modelId="{9956D99E-B86C-4125-8599-2700A4590DFD}" type="presParOf" srcId="{BD86BC8E-032A-4264-9B76-F0C1D8337FFC}" destId="{80D8A4DB-FC02-4BC5-B4D7-345546B60F7E}" srcOrd="0" destOrd="0" presId="urn:microsoft.com/office/officeart/2005/8/layout/hierarchy1"/>
    <dgm:cxn modelId="{77169C81-D6A4-41F4-90CE-B25C17793B06}" type="presParOf" srcId="{80D8A4DB-FC02-4BC5-B4D7-345546B60F7E}" destId="{2A133EEB-8BEE-42EF-8B7A-C16F72A120B6}" srcOrd="0" destOrd="0" presId="urn:microsoft.com/office/officeart/2005/8/layout/hierarchy1"/>
    <dgm:cxn modelId="{9C9CE7B0-22CC-45DA-9E10-7BCBFEB76C77}" type="presParOf" srcId="{80D8A4DB-FC02-4BC5-B4D7-345546B60F7E}" destId="{3E2EB582-2FD1-445B-AA5C-067DC5FDE0D4}" srcOrd="1" destOrd="0" presId="urn:microsoft.com/office/officeart/2005/8/layout/hierarchy1"/>
    <dgm:cxn modelId="{51B24206-4B1A-4607-A15D-31175B4E2131}" type="presParOf" srcId="{BD86BC8E-032A-4264-9B76-F0C1D8337FFC}" destId="{8DF28D51-CDF9-4C1C-AC90-FC5262A7B006}" srcOrd="1" destOrd="0" presId="urn:microsoft.com/office/officeart/2005/8/layout/hierarchy1"/>
    <dgm:cxn modelId="{BD51D2EC-1D41-4C28-8EAB-85C33829D34C}" type="presParOf" srcId="{8DF28D51-CDF9-4C1C-AC90-FC5262A7B006}" destId="{2F80B037-3275-47E6-B540-701D04B20673}" srcOrd="0" destOrd="0" presId="urn:microsoft.com/office/officeart/2005/8/layout/hierarchy1"/>
    <dgm:cxn modelId="{3C5137CB-E622-43D4-876D-F1F1EE4998A3}" type="presParOf" srcId="{8DF28D51-CDF9-4C1C-AC90-FC5262A7B006}" destId="{4DB8836A-5D00-410A-BEBE-CD15D12D1EF6}" srcOrd="1" destOrd="0" presId="urn:microsoft.com/office/officeart/2005/8/layout/hierarchy1"/>
    <dgm:cxn modelId="{2790F3EF-F2E8-4A88-BE30-DE8B12C5CA7A}" type="presParOf" srcId="{4DB8836A-5D00-410A-BEBE-CD15D12D1EF6}" destId="{5E8D1DD7-10E1-4FC1-AF5A-0DC9343A86A9}" srcOrd="0" destOrd="0" presId="urn:microsoft.com/office/officeart/2005/8/layout/hierarchy1"/>
    <dgm:cxn modelId="{7E69B9E1-98D0-4918-95E9-5D5520C94FE5}" type="presParOf" srcId="{5E8D1DD7-10E1-4FC1-AF5A-0DC9343A86A9}" destId="{9026FBB5-D52D-44E1-BDB5-65B30762A4E1}" srcOrd="0" destOrd="0" presId="urn:microsoft.com/office/officeart/2005/8/layout/hierarchy1"/>
    <dgm:cxn modelId="{FF204977-56F9-4019-A869-DA4BA2F1327B}" type="presParOf" srcId="{5E8D1DD7-10E1-4FC1-AF5A-0DC9343A86A9}" destId="{7A725FF0-4CBF-4779-8DAA-974310E16330}" srcOrd="1" destOrd="0" presId="urn:microsoft.com/office/officeart/2005/8/layout/hierarchy1"/>
    <dgm:cxn modelId="{A1BAE38B-4CA2-4440-B964-DAF1F53FF507}" type="presParOf" srcId="{4DB8836A-5D00-410A-BEBE-CD15D12D1EF6}" destId="{F8FCE4D0-BB61-4A6E-A862-E44AC52D949B}" srcOrd="1" destOrd="0" presId="urn:microsoft.com/office/officeart/2005/8/layout/hierarchy1"/>
    <dgm:cxn modelId="{4B801772-9D8E-4A8D-93EF-C368BD915B61}" type="presParOf" srcId="{8DF28D51-CDF9-4C1C-AC90-FC5262A7B006}" destId="{33DB63B3-F74B-4EDA-B7F4-4A901A153503}" srcOrd="2" destOrd="0" presId="urn:microsoft.com/office/officeart/2005/8/layout/hierarchy1"/>
    <dgm:cxn modelId="{31456B91-2ED0-465A-982C-830A30E37A10}" type="presParOf" srcId="{8DF28D51-CDF9-4C1C-AC90-FC5262A7B006}" destId="{62E368AC-B80C-495E-8B3D-BBD63EF05E28}" srcOrd="3" destOrd="0" presId="urn:microsoft.com/office/officeart/2005/8/layout/hierarchy1"/>
    <dgm:cxn modelId="{7C46C14E-DDCF-4151-A5DD-E90FA1FA1DF9}" type="presParOf" srcId="{62E368AC-B80C-495E-8B3D-BBD63EF05E28}" destId="{D82ABCA7-84A8-4264-9D46-DA01A07ACB62}" srcOrd="0" destOrd="0" presId="urn:microsoft.com/office/officeart/2005/8/layout/hierarchy1"/>
    <dgm:cxn modelId="{DA426613-D04B-481D-9874-E151B2D55CE2}" type="presParOf" srcId="{D82ABCA7-84A8-4264-9D46-DA01A07ACB62}" destId="{61C6B7BF-19EF-4702-917A-EE187773A946}" srcOrd="0" destOrd="0" presId="urn:microsoft.com/office/officeart/2005/8/layout/hierarchy1"/>
    <dgm:cxn modelId="{F1E4E48F-3F0A-4321-8055-FB886FCF400D}" type="presParOf" srcId="{D82ABCA7-84A8-4264-9D46-DA01A07ACB62}" destId="{370885DB-3FFB-477C-A478-B2D4F125C475}" srcOrd="1" destOrd="0" presId="urn:microsoft.com/office/officeart/2005/8/layout/hierarchy1"/>
    <dgm:cxn modelId="{14D374EA-2F1E-41E4-896D-A3165C686B09}" type="presParOf" srcId="{62E368AC-B80C-495E-8B3D-BBD63EF05E28}" destId="{914A0ECC-C555-4CD0-9768-CEB2359F689B}" srcOrd="1" destOrd="0" presId="urn:microsoft.com/office/officeart/2005/8/layout/hierarchy1"/>
    <dgm:cxn modelId="{01BAB5E4-CFDF-4CA1-82BE-F8D16FC2F521}" type="presParOf" srcId="{8DF28D51-CDF9-4C1C-AC90-FC5262A7B006}" destId="{14222723-E4C4-4CB9-A7F7-1EAF94E4DA0E}" srcOrd="4" destOrd="0" presId="urn:microsoft.com/office/officeart/2005/8/layout/hierarchy1"/>
    <dgm:cxn modelId="{6BC3310A-A72A-4D41-BAFE-6ACD9133E407}" type="presParOf" srcId="{8DF28D51-CDF9-4C1C-AC90-FC5262A7B006}" destId="{FAD32BEA-6F04-4288-91C2-31A05E9CA091}" srcOrd="5" destOrd="0" presId="urn:microsoft.com/office/officeart/2005/8/layout/hierarchy1"/>
    <dgm:cxn modelId="{740BD67B-78DD-4005-B229-11FFE7936BC4}" type="presParOf" srcId="{FAD32BEA-6F04-4288-91C2-31A05E9CA091}" destId="{AC807C93-8495-416B-9E64-4A3C01337E88}" srcOrd="0" destOrd="0" presId="urn:microsoft.com/office/officeart/2005/8/layout/hierarchy1"/>
    <dgm:cxn modelId="{3A8A33E0-4EAB-475F-8A9D-F8B1380E18EB}" type="presParOf" srcId="{AC807C93-8495-416B-9E64-4A3C01337E88}" destId="{7BB811DD-E499-4EA3-B7C3-254B7804FEA2}" srcOrd="0" destOrd="0" presId="urn:microsoft.com/office/officeart/2005/8/layout/hierarchy1"/>
    <dgm:cxn modelId="{7116CC15-87FE-4BE6-BAE7-774403A831D5}" type="presParOf" srcId="{AC807C93-8495-416B-9E64-4A3C01337E88}" destId="{2F64F4CE-B75A-4310-BDCB-A292D391AD64}" srcOrd="1" destOrd="0" presId="urn:microsoft.com/office/officeart/2005/8/layout/hierarchy1"/>
    <dgm:cxn modelId="{223A993D-E9EC-4022-8DE8-17675E0D5E4D}" type="presParOf" srcId="{FAD32BEA-6F04-4288-91C2-31A05E9CA091}" destId="{5B59ADD4-F143-41BB-B19C-3EF4A8DA5F3D}" srcOrd="1" destOrd="0" presId="urn:microsoft.com/office/officeart/2005/8/layout/hierarchy1"/>
    <dgm:cxn modelId="{B63977DA-B190-4B62-B847-B3A6B21912E5}" type="presParOf" srcId="{DA372A04-CF31-4AB8-8133-EA3BB090E87E}" destId="{6CE5E051-191F-4F71-964C-1A402B174A4A}" srcOrd="2" destOrd="0" presId="urn:microsoft.com/office/officeart/2005/8/layout/hierarchy1"/>
    <dgm:cxn modelId="{BB04336E-FB7A-47F3-82EC-38388433D027}" type="presParOf" srcId="{DA372A04-CF31-4AB8-8133-EA3BB090E87E}" destId="{094DA734-CE90-4987-A7D5-51E39B1AF6C2}" srcOrd="3" destOrd="0" presId="urn:microsoft.com/office/officeart/2005/8/layout/hierarchy1"/>
    <dgm:cxn modelId="{4C9C5611-A28F-486D-80A5-AD739E3168E1}" type="presParOf" srcId="{094DA734-CE90-4987-A7D5-51E39B1AF6C2}" destId="{607DAF41-9359-4CBE-9985-8CFDE70AD6C1}" srcOrd="0" destOrd="0" presId="urn:microsoft.com/office/officeart/2005/8/layout/hierarchy1"/>
    <dgm:cxn modelId="{B261691F-08C2-4180-9954-D8E4F526342B}" type="presParOf" srcId="{607DAF41-9359-4CBE-9985-8CFDE70AD6C1}" destId="{E2833D3C-FFAA-41AD-8913-361844E12790}" srcOrd="0" destOrd="0" presId="urn:microsoft.com/office/officeart/2005/8/layout/hierarchy1"/>
    <dgm:cxn modelId="{63D3884A-944F-438A-9EA3-66E293B496B2}" type="presParOf" srcId="{607DAF41-9359-4CBE-9985-8CFDE70AD6C1}" destId="{35C09A00-DCD9-4DC4-9683-7DE678BA8B8E}" srcOrd="1" destOrd="0" presId="urn:microsoft.com/office/officeart/2005/8/layout/hierarchy1"/>
    <dgm:cxn modelId="{37BEB1C9-5A2C-43B5-871B-6443E8CA9DEB}" type="presParOf" srcId="{094DA734-CE90-4987-A7D5-51E39B1AF6C2}" destId="{8C026001-8D81-4A7B-9A80-C9E84FA10DB6}" srcOrd="1" destOrd="0" presId="urn:microsoft.com/office/officeart/2005/8/layout/hierarchy1"/>
    <dgm:cxn modelId="{E7E1A5B0-576B-4E0D-AD8F-7E01EA8EBB29}" type="presParOf" srcId="{8C026001-8D81-4A7B-9A80-C9E84FA10DB6}" destId="{64780759-C14E-42C8-800C-058BB17E42FD}" srcOrd="0" destOrd="0" presId="urn:microsoft.com/office/officeart/2005/8/layout/hierarchy1"/>
    <dgm:cxn modelId="{1C2D6F5B-F222-47A3-BD6F-6662AC3E7586}" type="presParOf" srcId="{8C026001-8D81-4A7B-9A80-C9E84FA10DB6}" destId="{70199023-5C20-4DFB-A7CE-EEE3C5EF16EB}" srcOrd="1" destOrd="0" presId="urn:microsoft.com/office/officeart/2005/8/layout/hierarchy1"/>
    <dgm:cxn modelId="{D6B43576-AFE0-49D3-8DBD-A730C9C98335}" type="presParOf" srcId="{70199023-5C20-4DFB-A7CE-EEE3C5EF16EB}" destId="{C85A0E1C-92BF-4642-A1C3-89E62937628A}" srcOrd="0" destOrd="0" presId="urn:microsoft.com/office/officeart/2005/8/layout/hierarchy1"/>
    <dgm:cxn modelId="{BB8DBFDC-DE8F-4A97-A3D6-F9D950110C9F}" type="presParOf" srcId="{C85A0E1C-92BF-4642-A1C3-89E62937628A}" destId="{1D110DAA-4C00-4962-A90C-6D227CBFF3F0}" srcOrd="0" destOrd="0" presId="urn:microsoft.com/office/officeart/2005/8/layout/hierarchy1"/>
    <dgm:cxn modelId="{C9978D89-7CEE-4736-9382-8F4B7B0629C4}" type="presParOf" srcId="{C85A0E1C-92BF-4642-A1C3-89E62937628A}" destId="{17EE0D03-B9F2-46BF-82D1-5463467F070D}" srcOrd="1" destOrd="0" presId="urn:microsoft.com/office/officeart/2005/8/layout/hierarchy1"/>
    <dgm:cxn modelId="{DB926B85-4066-4A13-812F-13F8A1B7E4B1}" type="presParOf" srcId="{70199023-5C20-4DFB-A7CE-EEE3C5EF16EB}" destId="{2E46BE90-820E-4191-8350-2DEBBF371913}" srcOrd="1" destOrd="0" presId="urn:microsoft.com/office/officeart/2005/8/layout/hierarchy1"/>
    <dgm:cxn modelId="{E67CD1A4-4302-44C9-B17A-8B6032012D5F}" type="presParOf" srcId="{8C026001-8D81-4A7B-9A80-C9E84FA10DB6}" destId="{C247195A-BE4C-40CD-8278-C4CC47CF8FAE}" srcOrd="2" destOrd="0" presId="urn:microsoft.com/office/officeart/2005/8/layout/hierarchy1"/>
    <dgm:cxn modelId="{4897340E-1778-48A6-A4C5-19FD431DA2AB}" type="presParOf" srcId="{8C026001-8D81-4A7B-9A80-C9E84FA10DB6}" destId="{F90F3F5A-6C33-404F-97BC-0239D3CC34BE}" srcOrd="3" destOrd="0" presId="urn:microsoft.com/office/officeart/2005/8/layout/hierarchy1"/>
    <dgm:cxn modelId="{3DA5868F-08B9-4798-AEFA-EDA35A11A44D}" type="presParOf" srcId="{F90F3F5A-6C33-404F-97BC-0239D3CC34BE}" destId="{A7DFEFDF-BEF0-497E-8EE0-38B16F1A168A}" srcOrd="0" destOrd="0" presId="urn:microsoft.com/office/officeart/2005/8/layout/hierarchy1"/>
    <dgm:cxn modelId="{FDAD57AB-580C-45FD-8B5F-7375F1657D45}" type="presParOf" srcId="{A7DFEFDF-BEF0-497E-8EE0-38B16F1A168A}" destId="{40A207B8-EC3A-4654-901B-36AA0B95B24A}" srcOrd="0" destOrd="0" presId="urn:microsoft.com/office/officeart/2005/8/layout/hierarchy1"/>
    <dgm:cxn modelId="{7741C65B-5662-4959-AF38-F4D1FE5B4753}" type="presParOf" srcId="{A7DFEFDF-BEF0-497E-8EE0-38B16F1A168A}" destId="{242CA240-ABF1-4DAA-8B98-409119D130D3}" srcOrd="1" destOrd="0" presId="urn:microsoft.com/office/officeart/2005/8/layout/hierarchy1"/>
    <dgm:cxn modelId="{E3012CB6-B3F6-49A8-B89B-9128914A117E}" type="presParOf" srcId="{F90F3F5A-6C33-404F-97BC-0239D3CC34BE}" destId="{E293AAA6-B847-4252-8A25-411E510C60D4}" srcOrd="1" destOrd="0" presId="urn:microsoft.com/office/officeart/2005/8/layout/hierarchy1"/>
    <dgm:cxn modelId="{BAE4EAF3-3339-4C71-8E94-0985CBD8CD77}" type="presParOf" srcId="{8C026001-8D81-4A7B-9A80-C9E84FA10DB6}" destId="{E78EA24D-4677-4A8D-BDED-8B320851DC65}" srcOrd="4" destOrd="0" presId="urn:microsoft.com/office/officeart/2005/8/layout/hierarchy1"/>
    <dgm:cxn modelId="{B96FC16C-8AEB-4E76-ACC9-5616CD70D5F6}" type="presParOf" srcId="{8C026001-8D81-4A7B-9A80-C9E84FA10DB6}" destId="{83D00522-6B4A-4DEC-B923-A1CBDAF294E7}" srcOrd="5" destOrd="0" presId="urn:microsoft.com/office/officeart/2005/8/layout/hierarchy1"/>
    <dgm:cxn modelId="{813A431B-52A4-410B-9DF5-3E9E44D5252D}" type="presParOf" srcId="{83D00522-6B4A-4DEC-B923-A1CBDAF294E7}" destId="{8C35714F-546F-4930-8B32-7131B9528E4F}" srcOrd="0" destOrd="0" presId="urn:microsoft.com/office/officeart/2005/8/layout/hierarchy1"/>
    <dgm:cxn modelId="{60F24927-D55C-4B4C-8593-7402BF01BE1E}" type="presParOf" srcId="{8C35714F-546F-4930-8B32-7131B9528E4F}" destId="{79067D10-41FF-426A-9B86-9B2E25BDE272}" srcOrd="0" destOrd="0" presId="urn:microsoft.com/office/officeart/2005/8/layout/hierarchy1"/>
    <dgm:cxn modelId="{C3550C11-F6D7-4F27-895F-2947CFF565E2}" type="presParOf" srcId="{8C35714F-546F-4930-8B32-7131B9528E4F}" destId="{309653B8-015E-4AC2-B14F-DF2A863A7D53}" srcOrd="1" destOrd="0" presId="urn:microsoft.com/office/officeart/2005/8/layout/hierarchy1"/>
    <dgm:cxn modelId="{1E88FBB4-F235-47ED-B409-9C71D1682757}" type="presParOf" srcId="{83D00522-6B4A-4DEC-B923-A1CBDAF294E7}" destId="{D5018A32-A2EB-4E45-ACA8-AE0E4C271B71}" srcOrd="1" destOrd="0" presId="urn:microsoft.com/office/officeart/2005/8/layout/hierarchy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23CDF4B-A07F-4888-B5A4-2644DEE43F68}" type="doc">
      <dgm:prSet loTypeId="urn:microsoft.com/office/officeart/2005/8/layout/radial5" loCatId="relationship" qsTypeId="urn:microsoft.com/office/officeart/2005/8/quickstyle/simple5" qsCatId="simple" csTypeId="urn:microsoft.com/office/officeart/2005/8/colors/colorful2" csCatId="colorful" phldr="1"/>
      <dgm:spPr>
        <a:scene3d>
          <a:camera prst="orthographicFront">
            <a:rot lat="0" lon="0" rev="0"/>
          </a:camera>
          <a:lightRig rig="balanced" dir="t">
            <a:rot lat="0" lon="0" rev="8700000"/>
          </a:lightRig>
        </a:scene3d>
      </dgm:spPr>
      <dgm:t>
        <a:bodyPr/>
        <a:lstStyle/>
        <a:p>
          <a:pPr rtl="1"/>
          <a:endParaRPr lang="he-IL"/>
        </a:p>
      </dgm:t>
    </dgm:pt>
    <dgm:pt modelId="{34E92982-2B20-4968-8B43-FD78DD375230}">
      <dgm:prSet phldrT="[טקסט]" custT="1"/>
      <dgm:spPr>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חונכות</a:t>
          </a:r>
          <a:endParaRPr lang="he-IL" sz="1600" b="1" dirty="0">
            <a:solidFill>
              <a:schemeClr val="tx2"/>
            </a:solidFill>
          </a:endParaRPr>
        </a:p>
      </dgm:t>
    </dgm:pt>
    <dgm:pt modelId="{97FEAEFE-4C33-4DFC-8F6E-E9D383AFF6E6}" type="parTrans" cxnId="{695BC7F3-8170-4E55-8C26-87FDA3CE6AEC}">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solidFill>
              <a:schemeClr val="tx2"/>
            </a:solidFill>
          </a:endParaRPr>
        </a:p>
      </dgm:t>
    </dgm:pt>
    <dgm:pt modelId="{B2D85873-C974-40C5-99B1-08E4747938D7}" type="sibTrans" cxnId="{695BC7F3-8170-4E55-8C26-87FDA3CE6AEC}">
      <dgm:prSet/>
      <dgm:spPr/>
      <dgm:t>
        <a:bodyPr/>
        <a:lstStyle/>
        <a:p>
          <a:pPr rtl="1"/>
          <a:endParaRPr lang="he-IL"/>
        </a:p>
      </dgm:t>
    </dgm:pt>
    <dgm:pt modelId="{27D53AB8-4A23-46B0-B482-8883FE57FD42}">
      <dgm:prSet phldrT="[טקסט]" custT="1"/>
      <dgm:spPr>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rtl="1"/>
          <a:r>
            <a:rPr lang="he-IL" sz="1600" b="1" dirty="0" smtClean="0">
              <a:solidFill>
                <a:schemeClr val="tx2"/>
              </a:solidFill>
            </a:rPr>
            <a:t>פעילות תרבותית</a:t>
          </a:r>
          <a:endParaRPr lang="he-IL" sz="1600" b="1" dirty="0">
            <a:solidFill>
              <a:schemeClr val="tx2"/>
            </a:solidFill>
          </a:endParaRPr>
        </a:p>
      </dgm:t>
    </dgm:pt>
    <dgm:pt modelId="{6B3036AB-7B1C-4C90-89F0-6496CD07658E}" type="parTrans" cxnId="{8DF8A817-BD49-4BFA-AE04-801223F1BB9F}">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FCCD9F7E-B340-448B-9B9D-DA222C66B383}" type="sibTrans" cxnId="{8DF8A817-BD49-4BFA-AE04-801223F1BB9F}">
      <dgm:prSet/>
      <dgm:spPr/>
      <dgm:t>
        <a:bodyPr/>
        <a:lstStyle/>
        <a:p>
          <a:pPr rtl="1"/>
          <a:endParaRPr lang="he-IL"/>
        </a:p>
      </dgm:t>
    </dgm:pt>
    <dgm:pt modelId="{C914AEBD-D585-422B-93A9-421A21E9B2EB}">
      <dgm:prSet phldrT="[טקסט]" custT="1"/>
      <dgm:spPr>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מנהיגות צעירה</a:t>
          </a:r>
          <a:endParaRPr lang="he-IL" sz="1600" b="1" dirty="0">
            <a:solidFill>
              <a:schemeClr val="tx2"/>
            </a:solidFill>
          </a:endParaRPr>
        </a:p>
      </dgm:t>
    </dgm:pt>
    <dgm:pt modelId="{B5652524-5CBE-4FE0-8990-92FF2C20567F}" type="parTrans" cxnId="{7372B0EF-34F2-409A-9AC4-9ED5EDEA5F93}">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E860CDB4-AE42-47D6-861F-0A867E2A2D9D}" type="sibTrans" cxnId="{7372B0EF-34F2-409A-9AC4-9ED5EDEA5F93}">
      <dgm:prSet/>
      <dgm:spPr/>
      <dgm:t>
        <a:bodyPr/>
        <a:lstStyle/>
        <a:p>
          <a:pPr rtl="1"/>
          <a:endParaRPr lang="he-IL"/>
        </a:p>
      </dgm:t>
    </dgm:pt>
    <dgm:pt modelId="{72B445FB-68C3-4689-AD9D-024AEB108609}">
      <dgm:prSet phldrT="[טקסט]" custT="1"/>
      <dgm:spPr>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עמיתים (מניעה)</a:t>
          </a:r>
          <a:endParaRPr lang="he-IL" sz="1600" b="1" dirty="0">
            <a:solidFill>
              <a:schemeClr val="tx2"/>
            </a:solidFill>
          </a:endParaRPr>
        </a:p>
      </dgm:t>
    </dgm:pt>
    <dgm:pt modelId="{18747C89-827A-4A39-AA45-21BA672CC2DB}" type="parTrans" cxnId="{01B7E279-2FF4-402B-92C8-E68B42E4A1E7}">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FB2437BA-2D21-4A03-84CA-207AB8BB68D0}" type="sibTrans" cxnId="{01B7E279-2FF4-402B-92C8-E68B42E4A1E7}">
      <dgm:prSet/>
      <dgm:spPr/>
      <dgm:t>
        <a:bodyPr/>
        <a:lstStyle/>
        <a:p>
          <a:pPr rtl="1"/>
          <a:endParaRPr lang="he-IL"/>
        </a:p>
      </dgm:t>
    </dgm:pt>
    <dgm:pt modelId="{0A7625E4-2DBC-4A26-BC42-A18E3907C1E3}">
      <dgm:prSet custT="1"/>
      <dgm:spPr>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גישור</a:t>
          </a:r>
          <a:endParaRPr lang="he-IL" sz="1600" b="1" dirty="0">
            <a:solidFill>
              <a:schemeClr val="tx2"/>
            </a:solidFill>
          </a:endParaRPr>
        </a:p>
      </dgm:t>
    </dgm:pt>
    <dgm:pt modelId="{3DECD4BD-72E6-48A8-B28E-01E19EDDC0F3}" type="parTrans" cxnId="{88C2C927-C6F0-4D6E-B9FA-540709FC6863}">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1935A295-60A5-4EFA-98E4-55FD792F2884}" type="sibTrans" cxnId="{88C2C927-C6F0-4D6E-B9FA-540709FC6863}">
      <dgm:prSet/>
      <dgm:spPr/>
      <dgm:t>
        <a:bodyPr/>
        <a:lstStyle/>
        <a:p>
          <a:pPr rtl="1"/>
          <a:endParaRPr lang="he-IL"/>
        </a:p>
      </dgm:t>
    </dgm:pt>
    <dgm:pt modelId="{BAC77D69-CDE3-4155-B29C-E5B4CC3CA769}">
      <dgm:prSet phldrT="[טקסט]" custT="1"/>
      <dgm:spPr>
        <a:solidFill>
          <a:schemeClr val="bg1">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2400" b="1" dirty="0" smtClean="0"/>
            <a:t>בבית הספר</a:t>
          </a:r>
          <a:endParaRPr lang="he-IL" sz="2400" b="1" dirty="0"/>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F7BD57AA-1B74-4FB7-B810-7A5E10E751D7}" type="pres">
      <dgm:prSet presAssocID="{023CDF4B-A07F-4888-B5A4-2644DEE43F68}" presName="Name0" presStyleCnt="0">
        <dgm:presLayoutVars>
          <dgm:chMax val="1"/>
          <dgm:dir/>
          <dgm:animLvl val="ctr"/>
          <dgm:resizeHandles val="exact"/>
        </dgm:presLayoutVars>
      </dgm:prSet>
      <dgm:spPr/>
      <dgm:t>
        <a:bodyPr/>
        <a:lstStyle/>
        <a:p>
          <a:pPr rtl="1"/>
          <a:endParaRPr lang="he-IL"/>
        </a:p>
      </dgm:t>
    </dgm:pt>
    <dgm:pt modelId="{3AC80516-73A7-4535-939A-AFEDCF8CDC2C}" type="pres">
      <dgm:prSet presAssocID="{BAC77D69-CDE3-4155-B29C-E5B4CC3CA769}" presName="centerShape" presStyleLbl="node0" presStyleIdx="0" presStyleCnt="1" custScaleX="149608" custScaleY="151903" custLinFactNeighborX="238" custLinFactNeighborY="0"/>
      <dgm:spPr/>
      <dgm:t>
        <a:bodyPr/>
        <a:lstStyle/>
        <a:p>
          <a:pPr rtl="1"/>
          <a:endParaRPr lang="he-IL"/>
        </a:p>
      </dgm:t>
    </dgm:pt>
    <dgm:pt modelId="{E8866244-C7D1-4E8B-BDC2-723C79624B42}" type="pres">
      <dgm:prSet presAssocID="{97FEAEFE-4C33-4DFC-8F6E-E9D383AFF6E6}" presName="parTrans" presStyleLbl="sibTrans2D1" presStyleIdx="0" presStyleCnt="5"/>
      <dgm:spPr/>
      <dgm:t>
        <a:bodyPr/>
        <a:lstStyle/>
        <a:p>
          <a:pPr rtl="1"/>
          <a:endParaRPr lang="he-IL"/>
        </a:p>
      </dgm:t>
    </dgm:pt>
    <dgm:pt modelId="{27CC06C4-F7C0-4388-93B3-A3B3D1F3C08A}" type="pres">
      <dgm:prSet presAssocID="{97FEAEFE-4C33-4DFC-8F6E-E9D383AFF6E6}" presName="connectorText" presStyleLbl="sibTrans2D1" presStyleIdx="0" presStyleCnt="5"/>
      <dgm:spPr/>
      <dgm:t>
        <a:bodyPr/>
        <a:lstStyle/>
        <a:p>
          <a:pPr rtl="1"/>
          <a:endParaRPr lang="he-IL"/>
        </a:p>
      </dgm:t>
    </dgm:pt>
    <dgm:pt modelId="{DE8747DC-2FE4-4974-9E9B-6D3B9554C76C}" type="pres">
      <dgm:prSet presAssocID="{34E92982-2B20-4968-8B43-FD78DD375230}" presName="node" presStyleLbl="node1" presStyleIdx="0" presStyleCnt="5" custAng="0" custScaleX="103209" custScaleY="101933">
        <dgm:presLayoutVars>
          <dgm:bulletEnabled val="1"/>
        </dgm:presLayoutVars>
      </dgm:prSet>
      <dgm:spPr/>
      <dgm:t>
        <a:bodyPr/>
        <a:lstStyle/>
        <a:p>
          <a:pPr rtl="1"/>
          <a:endParaRPr lang="he-IL"/>
        </a:p>
      </dgm:t>
    </dgm:pt>
    <dgm:pt modelId="{135FB428-26F1-4D91-91AC-2326055C36D8}" type="pres">
      <dgm:prSet presAssocID="{6B3036AB-7B1C-4C90-89F0-6496CD07658E}" presName="parTrans" presStyleLbl="sibTrans2D1" presStyleIdx="1" presStyleCnt="5"/>
      <dgm:spPr/>
      <dgm:t>
        <a:bodyPr/>
        <a:lstStyle/>
        <a:p>
          <a:pPr rtl="1"/>
          <a:endParaRPr lang="he-IL"/>
        </a:p>
      </dgm:t>
    </dgm:pt>
    <dgm:pt modelId="{6BBA9CDD-0061-412F-A6BC-C10654882888}" type="pres">
      <dgm:prSet presAssocID="{6B3036AB-7B1C-4C90-89F0-6496CD07658E}" presName="connectorText" presStyleLbl="sibTrans2D1" presStyleIdx="1" presStyleCnt="5"/>
      <dgm:spPr/>
      <dgm:t>
        <a:bodyPr/>
        <a:lstStyle/>
        <a:p>
          <a:pPr rtl="1"/>
          <a:endParaRPr lang="he-IL"/>
        </a:p>
      </dgm:t>
    </dgm:pt>
    <dgm:pt modelId="{F6382ACB-D8C9-4DB6-9C68-8842F57EDB42}" type="pres">
      <dgm:prSet presAssocID="{27D53AB8-4A23-46B0-B482-8883FE57FD42}" presName="node" presStyleLbl="node1" presStyleIdx="1" presStyleCnt="5" custScaleX="116892">
        <dgm:presLayoutVars>
          <dgm:bulletEnabled val="1"/>
        </dgm:presLayoutVars>
      </dgm:prSet>
      <dgm:spPr/>
      <dgm:t>
        <a:bodyPr/>
        <a:lstStyle/>
        <a:p>
          <a:pPr rtl="1"/>
          <a:endParaRPr lang="he-IL"/>
        </a:p>
      </dgm:t>
    </dgm:pt>
    <dgm:pt modelId="{B2F03AFB-AA76-40BF-A7D2-6E5322F2F5AE}" type="pres">
      <dgm:prSet presAssocID="{B5652524-5CBE-4FE0-8990-92FF2C20567F}" presName="parTrans" presStyleLbl="sibTrans2D1" presStyleIdx="2" presStyleCnt="5"/>
      <dgm:spPr/>
      <dgm:t>
        <a:bodyPr/>
        <a:lstStyle/>
        <a:p>
          <a:pPr rtl="1"/>
          <a:endParaRPr lang="he-IL"/>
        </a:p>
      </dgm:t>
    </dgm:pt>
    <dgm:pt modelId="{635E2786-4DC8-43D4-8BA1-62DF5BD06185}" type="pres">
      <dgm:prSet presAssocID="{B5652524-5CBE-4FE0-8990-92FF2C20567F}" presName="connectorText" presStyleLbl="sibTrans2D1" presStyleIdx="2" presStyleCnt="5"/>
      <dgm:spPr/>
      <dgm:t>
        <a:bodyPr/>
        <a:lstStyle/>
        <a:p>
          <a:pPr rtl="1"/>
          <a:endParaRPr lang="he-IL"/>
        </a:p>
      </dgm:t>
    </dgm:pt>
    <dgm:pt modelId="{546C840B-55CF-40B9-8182-B4726DA4C425}" type="pres">
      <dgm:prSet presAssocID="{C914AEBD-D585-422B-93A9-421A21E9B2EB}" presName="node" presStyleLbl="node1" presStyleIdx="2" presStyleCnt="5" custScaleX="100151" custRadScaleRad="105129" custRadScaleInc="-7261">
        <dgm:presLayoutVars>
          <dgm:bulletEnabled val="1"/>
        </dgm:presLayoutVars>
      </dgm:prSet>
      <dgm:spPr/>
      <dgm:t>
        <a:bodyPr/>
        <a:lstStyle/>
        <a:p>
          <a:pPr rtl="1"/>
          <a:endParaRPr lang="he-IL"/>
        </a:p>
      </dgm:t>
    </dgm:pt>
    <dgm:pt modelId="{1EB21B5B-FF32-4BB1-9759-A24969B528BF}" type="pres">
      <dgm:prSet presAssocID="{18747C89-827A-4A39-AA45-21BA672CC2DB}" presName="parTrans" presStyleLbl="sibTrans2D1" presStyleIdx="3" presStyleCnt="5"/>
      <dgm:spPr/>
      <dgm:t>
        <a:bodyPr/>
        <a:lstStyle/>
        <a:p>
          <a:pPr rtl="1"/>
          <a:endParaRPr lang="he-IL"/>
        </a:p>
      </dgm:t>
    </dgm:pt>
    <dgm:pt modelId="{B6095F9D-56A0-41D7-AE3D-1B8FD36432CF}" type="pres">
      <dgm:prSet presAssocID="{18747C89-827A-4A39-AA45-21BA672CC2DB}" presName="connectorText" presStyleLbl="sibTrans2D1" presStyleIdx="3" presStyleCnt="5"/>
      <dgm:spPr/>
      <dgm:t>
        <a:bodyPr/>
        <a:lstStyle/>
        <a:p>
          <a:pPr rtl="1"/>
          <a:endParaRPr lang="he-IL"/>
        </a:p>
      </dgm:t>
    </dgm:pt>
    <dgm:pt modelId="{E7FD9DCD-B9C3-474C-831E-4A09938FFF62}" type="pres">
      <dgm:prSet presAssocID="{72B445FB-68C3-4689-AD9D-024AEB108609}" presName="node" presStyleLbl="node1" presStyleIdx="3" presStyleCnt="5">
        <dgm:presLayoutVars>
          <dgm:bulletEnabled val="1"/>
        </dgm:presLayoutVars>
      </dgm:prSet>
      <dgm:spPr/>
      <dgm:t>
        <a:bodyPr/>
        <a:lstStyle/>
        <a:p>
          <a:pPr rtl="1"/>
          <a:endParaRPr lang="he-IL"/>
        </a:p>
      </dgm:t>
    </dgm:pt>
    <dgm:pt modelId="{01D7F017-FF3A-4B13-AB68-F9DCC1826F32}" type="pres">
      <dgm:prSet presAssocID="{3DECD4BD-72E6-48A8-B28E-01E19EDDC0F3}" presName="parTrans" presStyleLbl="sibTrans2D1" presStyleIdx="4" presStyleCnt="5"/>
      <dgm:spPr/>
      <dgm:t>
        <a:bodyPr/>
        <a:lstStyle/>
        <a:p>
          <a:pPr rtl="1"/>
          <a:endParaRPr lang="he-IL"/>
        </a:p>
      </dgm:t>
    </dgm:pt>
    <dgm:pt modelId="{FD8B7530-BEF2-458A-810F-31BE95D91EDB}" type="pres">
      <dgm:prSet presAssocID="{3DECD4BD-72E6-48A8-B28E-01E19EDDC0F3}" presName="connectorText" presStyleLbl="sibTrans2D1" presStyleIdx="4" presStyleCnt="5"/>
      <dgm:spPr/>
      <dgm:t>
        <a:bodyPr/>
        <a:lstStyle/>
        <a:p>
          <a:pPr rtl="1"/>
          <a:endParaRPr lang="he-IL"/>
        </a:p>
      </dgm:t>
    </dgm:pt>
    <dgm:pt modelId="{ADDADF42-8440-4BCF-9CC8-460DE199AC3D}" type="pres">
      <dgm:prSet presAssocID="{0A7625E4-2DBC-4A26-BC42-A18E3907C1E3}" presName="node" presStyleLbl="node1" presStyleIdx="4" presStyleCnt="5" custScaleX="115561" custRadScaleRad="108960" custRadScaleInc="-3308">
        <dgm:presLayoutVars>
          <dgm:bulletEnabled val="1"/>
        </dgm:presLayoutVars>
      </dgm:prSet>
      <dgm:spPr/>
      <dgm:t>
        <a:bodyPr/>
        <a:lstStyle/>
        <a:p>
          <a:pPr rtl="1"/>
          <a:endParaRPr lang="he-IL"/>
        </a:p>
      </dgm:t>
    </dgm:pt>
  </dgm:ptLst>
  <dgm:cxnLst>
    <dgm:cxn modelId="{1463FE10-BA47-4C88-A541-43D109C91BE1}" type="presOf" srcId="{023CDF4B-A07F-4888-B5A4-2644DEE43F68}" destId="{F7BD57AA-1B74-4FB7-B810-7A5E10E751D7}" srcOrd="0" destOrd="0" presId="urn:microsoft.com/office/officeart/2005/8/layout/radial5"/>
    <dgm:cxn modelId="{7A016465-B373-4C3F-A8C2-C9489ED2858E}" type="presOf" srcId="{B5652524-5CBE-4FE0-8990-92FF2C20567F}" destId="{635E2786-4DC8-43D4-8BA1-62DF5BD06185}" srcOrd="1" destOrd="0" presId="urn:microsoft.com/office/officeart/2005/8/layout/radial5"/>
    <dgm:cxn modelId="{44B41E93-B276-442F-BC4D-3D35B66E7C1C}" type="presOf" srcId="{27D53AB8-4A23-46B0-B482-8883FE57FD42}" destId="{F6382ACB-D8C9-4DB6-9C68-8842F57EDB42}" srcOrd="0" destOrd="0" presId="urn:microsoft.com/office/officeart/2005/8/layout/radial5"/>
    <dgm:cxn modelId="{01B7E279-2FF4-402B-92C8-E68B42E4A1E7}" srcId="{BAC77D69-CDE3-4155-B29C-E5B4CC3CA769}" destId="{72B445FB-68C3-4689-AD9D-024AEB108609}" srcOrd="3" destOrd="0" parTransId="{18747C89-827A-4A39-AA45-21BA672CC2DB}" sibTransId="{FB2437BA-2D21-4A03-84CA-207AB8BB68D0}"/>
    <dgm:cxn modelId="{103CDA78-BC44-4680-9F18-140BB1479166}" type="presOf" srcId="{18747C89-827A-4A39-AA45-21BA672CC2DB}" destId="{1EB21B5B-FF32-4BB1-9759-A24969B528BF}" srcOrd="0" destOrd="0" presId="urn:microsoft.com/office/officeart/2005/8/layout/radial5"/>
    <dgm:cxn modelId="{947870FB-9A94-4FED-9428-277B7F7A0E44}" type="presOf" srcId="{3DECD4BD-72E6-48A8-B28E-01E19EDDC0F3}" destId="{01D7F017-FF3A-4B13-AB68-F9DCC1826F32}" srcOrd="0" destOrd="0" presId="urn:microsoft.com/office/officeart/2005/8/layout/radial5"/>
    <dgm:cxn modelId="{A953F8ED-2DFC-4C43-AC8D-BB920C264C6C}" type="presOf" srcId="{0A7625E4-2DBC-4A26-BC42-A18E3907C1E3}" destId="{ADDADF42-8440-4BCF-9CC8-460DE199AC3D}" srcOrd="0" destOrd="0" presId="urn:microsoft.com/office/officeart/2005/8/layout/radial5"/>
    <dgm:cxn modelId="{88C2C927-C6F0-4D6E-B9FA-540709FC6863}" srcId="{BAC77D69-CDE3-4155-B29C-E5B4CC3CA769}" destId="{0A7625E4-2DBC-4A26-BC42-A18E3907C1E3}" srcOrd="4" destOrd="0" parTransId="{3DECD4BD-72E6-48A8-B28E-01E19EDDC0F3}" sibTransId="{1935A295-60A5-4EFA-98E4-55FD792F2884}"/>
    <dgm:cxn modelId="{695BC7F3-8170-4E55-8C26-87FDA3CE6AEC}" srcId="{BAC77D69-CDE3-4155-B29C-E5B4CC3CA769}" destId="{34E92982-2B20-4968-8B43-FD78DD375230}" srcOrd="0" destOrd="0" parTransId="{97FEAEFE-4C33-4DFC-8F6E-E9D383AFF6E6}" sibTransId="{B2D85873-C974-40C5-99B1-08E4747938D7}"/>
    <dgm:cxn modelId="{CA493E2F-6E7C-4E53-8348-8A037E2262A1}" type="presOf" srcId="{72B445FB-68C3-4689-AD9D-024AEB108609}" destId="{E7FD9DCD-B9C3-474C-831E-4A09938FFF62}" srcOrd="0" destOrd="0" presId="urn:microsoft.com/office/officeart/2005/8/layout/radial5"/>
    <dgm:cxn modelId="{C48F7603-6313-4EAA-9CEB-634BFDA1D7EF}" type="presOf" srcId="{BAC77D69-CDE3-4155-B29C-E5B4CC3CA769}" destId="{3AC80516-73A7-4535-939A-AFEDCF8CDC2C}" srcOrd="0" destOrd="0" presId="urn:microsoft.com/office/officeart/2005/8/layout/radial5"/>
    <dgm:cxn modelId="{816E18BA-49C9-4B98-9000-F0B1260D80D6}" type="presOf" srcId="{3DECD4BD-72E6-48A8-B28E-01E19EDDC0F3}" destId="{FD8B7530-BEF2-458A-810F-31BE95D91EDB}" srcOrd="1" destOrd="0" presId="urn:microsoft.com/office/officeart/2005/8/layout/radial5"/>
    <dgm:cxn modelId="{F3D33619-02FE-4837-8F60-2670B6C33E6A}" srcId="{023CDF4B-A07F-4888-B5A4-2644DEE43F68}" destId="{BAC77D69-CDE3-4155-B29C-E5B4CC3CA769}" srcOrd="0" destOrd="0" parTransId="{F09EA297-37C8-45DE-8DFA-FD41F717204F}" sibTransId="{4BAB4AF9-8139-42A7-B7BB-E6FEC657C94D}"/>
    <dgm:cxn modelId="{A4C40CBC-85A9-40B6-B780-CB4A8B9D2163}" type="presOf" srcId="{34E92982-2B20-4968-8B43-FD78DD375230}" destId="{DE8747DC-2FE4-4974-9E9B-6D3B9554C76C}" srcOrd="0" destOrd="0" presId="urn:microsoft.com/office/officeart/2005/8/layout/radial5"/>
    <dgm:cxn modelId="{AE724BCF-1EF9-4516-8CDE-470A2DF1F716}" type="presOf" srcId="{97FEAEFE-4C33-4DFC-8F6E-E9D383AFF6E6}" destId="{E8866244-C7D1-4E8B-BDC2-723C79624B42}" srcOrd="0" destOrd="0" presId="urn:microsoft.com/office/officeart/2005/8/layout/radial5"/>
    <dgm:cxn modelId="{8DF8A817-BD49-4BFA-AE04-801223F1BB9F}" srcId="{BAC77D69-CDE3-4155-B29C-E5B4CC3CA769}" destId="{27D53AB8-4A23-46B0-B482-8883FE57FD42}" srcOrd="1" destOrd="0" parTransId="{6B3036AB-7B1C-4C90-89F0-6496CD07658E}" sibTransId="{FCCD9F7E-B340-448B-9B9D-DA222C66B383}"/>
    <dgm:cxn modelId="{F94D19FD-C352-456B-B79C-8D04C31FFD84}" type="presOf" srcId="{18747C89-827A-4A39-AA45-21BA672CC2DB}" destId="{B6095F9D-56A0-41D7-AE3D-1B8FD36432CF}" srcOrd="1" destOrd="0" presId="urn:microsoft.com/office/officeart/2005/8/layout/radial5"/>
    <dgm:cxn modelId="{7372B0EF-34F2-409A-9AC4-9ED5EDEA5F93}" srcId="{BAC77D69-CDE3-4155-B29C-E5B4CC3CA769}" destId="{C914AEBD-D585-422B-93A9-421A21E9B2EB}" srcOrd="2" destOrd="0" parTransId="{B5652524-5CBE-4FE0-8990-92FF2C20567F}" sibTransId="{E860CDB4-AE42-47D6-861F-0A867E2A2D9D}"/>
    <dgm:cxn modelId="{B72E9C9E-E68A-44E2-8E1A-09F638D2B57B}" type="presOf" srcId="{C914AEBD-D585-422B-93A9-421A21E9B2EB}" destId="{546C840B-55CF-40B9-8182-B4726DA4C425}" srcOrd="0" destOrd="0" presId="urn:microsoft.com/office/officeart/2005/8/layout/radial5"/>
    <dgm:cxn modelId="{A623EBB8-C854-4F7E-9ADE-59404029922D}" type="presOf" srcId="{97FEAEFE-4C33-4DFC-8F6E-E9D383AFF6E6}" destId="{27CC06C4-F7C0-4388-93B3-A3B3D1F3C08A}" srcOrd="1" destOrd="0" presId="urn:microsoft.com/office/officeart/2005/8/layout/radial5"/>
    <dgm:cxn modelId="{620DDEB4-A7B4-4611-9511-4B5C46908212}" type="presOf" srcId="{6B3036AB-7B1C-4C90-89F0-6496CD07658E}" destId="{6BBA9CDD-0061-412F-A6BC-C10654882888}" srcOrd="1" destOrd="0" presId="urn:microsoft.com/office/officeart/2005/8/layout/radial5"/>
    <dgm:cxn modelId="{E68E0B56-6B04-408E-BCF9-CC66CA689F1B}" type="presOf" srcId="{B5652524-5CBE-4FE0-8990-92FF2C20567F}" destId="{B2F03AFB-AA76-40BF-A7D2-6E5322F2F5AE}" srcOrd="0" destOrd="0" presId="urn:microsoft.com/office/officeart/2005/8/layout/radial5"/>
    <dgm:cxn modelId="{8959F518-3D01-4D2A-A3CF-29E0164D8A02}" type="presOf" srcId="{6B3036AB-7B1C-4C90-89F0-6496CD07658E}" destId="{135FB428-26F1-4D91-91AC-2326055C36D8}" srcOrd="0" destOrd="0" presId="urn:microsoft.com/office/officeart/2005/8/layout/radial5"/>
    <dgm:cxn modelId="{8149A78E-40BF-4766-A138-8EF8F7D0470B}" type="presParOf" srcId="{F7BD57AA-1B74-4FB7-B810-7A5E10E751D7}" destId="{3AC80516-73A7-4535-939A-AFEDCF8CDC2C}" srcOrd="0" destOrd="0" presId="urn:microsoft.com/office/officeart/2005/8/layout/radial5"/>
    <dgm:cxn modelId="{A24E157D-AE89-4382-8BC4-5AC98AD399BF}" type="presParOf" srcId="{F7BD57AA-1B74-4FB7-B810-7A5E10E751D7}" destId="{E8866244-C7D1-4E8B-BDC2-723C79624B42}" srcOrd="1" destOrd="0" presId="urn:microsoft.com/office/officeart/2005/8/layout/radial5"/>
    <dgm:cxn modelId="{0D42A412-A8A7-4244-AC68-78BAED8907E7}" type="presParOf" srcId="{E8866244-C7D1-4E8B-BDC2-723C79624B42}" destId="{27CC06C4-F7C0-4388-93B3-A3B3D1F3C08A}" srcOrd="0" destOrd="0" presId="urn:microsoft.com/office/officeart/2005/8/layout/radial5"/>
    <dgm:cxn modelId="{78E4B2C3-139D-43D3-ACC1-FE02361F1B06}" type="presParOf" srcId="{F7BD57AA-1B74-4FB7-B810-7A5E10E751D7}" destId="{DE8747DC-2FE4-4974-9E9B-6D3B9554C76C}" srcOrd="2" destOrd="0" presId="urn:microsoft.com/office/officeart/2005/8/layout/radial5"/>
    <dgm:cxn modelId="{00B4F855-91DC-4F87-A19E-9EC1A6E81CB5}" type="presParOf" srcId="{F7BD57AA-1B74-4FB7-B810-7A5E10E751D7}" destId="{135FB428-26F1-4D91-91AC-2326055C36D8}" srcOrd="3" destOrd="0" presId="urn:microsoft.com/office/officeart/2005/8/layout/radial5"/>
    <dgm:cxn modelId="{D19B720D-2621-4ED6-9EB9-26FA27C09066}" type="presParOf" srcId="{135FB428-26F1-4D91-91AC-2326055C36D8}" destId="{6BBA9CDD-0061-412F-A6BC-C10654882888}" srcOrd="0" destOrd="0" presId="urn:microsoft.com/office/officeart/2005/8/layout/radial5"/>
    <dgm:cxn modelId="{2E7ECD2E-5BA8-4717-8D62-0AFA9E21D842}" type="presParOf" srcId="{F7BD57AA-1B74-4FB7-B810-7A5E10E751D7}" destId="{F6382ACB-D8C9-4DB6-9C68-8842F57EDB42}" srcOrd="4" destOrd="0" presId="urn:microsoft.com/office/officeart/2005/8/layout/radial5"/>
    <dgm:cxn modelId="{E8A813DC-13AC-4565-B419-BA009DA70990}" type="presParOf" srcId="{F7BD57AA-1B74-4FB7-B810-7A5E10E751D7}" destId="{B2F03AFB-AA76-40BF-A7D2-6E5322F2F5AE}" srcOrd="5" destOrd="0" presId="urn:microsoft.com/office/officeart/2005/8/layout/radial5"/>
    <dgm:cxn modelId="{1D5618A1-2636-4097-B485-46138F351817}" type="presParOf" srcId="{B2F03AFB-AA76-40BF-A7D2-6E5322F2F5AE}" destId="{635E2786-4DC8-43D4-8BA1-62DF5BD06185}" srcOrd="0" destOrd="0" presId="urn:microsoft.com/office/officeart/2005/8/layout/radial5"/>
    <dgm:cxn modelId="{1EF66ACD-D773-4C6B-BDDB-2353EA6B6261}" type="presParOf" srcId="{F7BD57AA-1B74-4FB7-B810-7A5E10E751D7}" destId="{546C840B-55CF-40B9-8182-B4726DA4C425}" srcOrd="6" destOrd="0" presId="urn:microsoft.com/office/officeart/2005/8/layout/radial5"/>
    <dgm:cxn modelId="{1AECBD23-8D88-4449-B54E-5FAE1B50189F}" type="presParOf" srcId="{F7BD57AA-1B74-4FB7-B810-7A5E10E751D7}" destId="{1EB21B5B-FF32-4BB1-9759-A24969B528BF}" srcOrd="7" destOrd="0" presId="urn:microsoft.com/office/officeart/2005/8/layout/radial5"/>
    <dgm:cxn modelId="{5082038E-9C53-4ECE-973E-BD2C5ADB1EE9}" type="presParOf" srcId="{1EB21B5B-FF32-4BB1-9759-A24969B528BF}" destId="{B6095F9D-56A0-41D7-AE3D-1B8FD36432CF}" srcOrd="0" destOrd="0" presId="urn:microsoft.com/office/officeart/2005/8/layout/radial5"/>
    <dgm:cxn modelId="{780E5167-C4D5-4316-9377-8E790FA64A51}" type="presParOf" srcId="{F7BD57AA-1B74-4FB7-B810-7A5E10E751D7}" destId="{E7FD9DCD-B9C3-474C-831E-4A09938FFF62}" srcOrd="8" destOrd="0" presId="urn:microsoft.com/office/officeart/2005/8/layout/radial5"/>
    <dgm:cxn modelId="{E0F51423-6134-415E-BAB3-9B38619D8582}" type="presParOf" srcId="{F7BD57AA-1B74-4FB7-B810-7A5E10E751D7}" destId="{01D7F017-FF3A-4B13-AB68-F9DCC1826F32}" srcOrd="9" destOrd="0" presId="urn:microsoft.com/office/officeart/2005/8/layout/radial5"/>
    <dgm:cxn modelId="{0B69669B-9241-412A-B681-CEE334A6F4DE}" type="presParOf" srcId="{01D7F017-FF3A-4B13-AB68-F9DCC1826F32}" destId="{FD8B7530-BEF2-458A-810F-31BE95D91EDB}" srcOrd="0" destOrd="0" presId="urn:microsoft.com/office/officeart/2005/8/layout/radial5"/>
    <dgm:cxn modelId="{929BAA95-B1F0-4E3A-9EEF-2DC53D74C4BC}" type="presParOf" srcId="{F7BD57AA-1B74-4FB7-B810-7A5E10E751D7}" destId="{ADDADF42-8440-4BCF-9CC8-460DE199AC3D}" srcOrd="10" destOrd="0" presId="urn:microsoft.com/office/officeart/2005/8/layout/radial5"/>
  </dgm:cxnLst>
  <dgm:bg>
    <a:effectLst/>
  </dgm:bg>
  <dgm:whole>
    <a:effectLst/>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3CDF4B-A07F-4888-B5A4-2644DEE43F68}" type="doc">
      <dgm:prSet loTypeId="urn:microsoft.com/office/officeart/2005/8/layout/radial5" loCatId="relationship" qsTypeId="urn:microsoft.com/office/officeart/2005/8/quickstyle/simple1" qsCatId="simple" csTypeId="urn:microsoft.com/office/officeart/2005/8/colors/accent1_2" csCatId="accent1" phldr="1"/>
      <dgm:spPr>
        <a:scene3d>
          <a:camera prst="orthographicFront">
            <a:rot lat="0" lon="0" rev="0"/>
          </a:camera>
          <a:lightRig rig="balanced" dir="t">
            <a:rot lat="0" lon="0" rev="8700000"/>
          </a:lightRig>
        </a:scene3d>
      </dgm:spPr>
      <dgm:t>
        <a:bodyPr/>
        <a:lstStyle/>
        <a:p>
          <a:pPr rtl="1"/>
          <a:endParaRPr lang="he-IL"/>
        </a:p>
      </dgm:t>
    </dgm:pt>
    <dgm:pt modelId="{34E92982-2B20-4968-8B43-FD78DD375230}">
      <dgm:prSet phldrT="[טקסט]" custT="1"/>
      <dgm:spPr>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הדרכת ילדים ונוער</a:t>
          </a:r>
          <a:endParaRPr lang="he-IL" sz="1600" b="1" dirty="0">
            <a:solidFill>
              <a:schemeClr val="tx2"/>
            </a:solidFill>
          </a:endParaRPr>
        </a:p>
      </dgm:t>
    </dgm:pt>
    <dgm:pt modelId="{97FEAEFE-4C33-4DFC-8F6E-E9D383AFF6E6}" type="parTrans" cxnId="{695BC7F3-8170-4E55-8C26-87FDA3CE6AEC}">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B2D85873-C974-40C5-99B1-08E4747938D7}" type="sibTrans" cxnId="{695BC7F3-8170-4E55-8C26-87FDA3CE6AEC}">
      <dgm:prSet/>
      <dgm:spPr/>
      <dgm:t>
        <a:bodyPr/>
        <a:lstStyle/>
        <a:p>
          <a:pPr rtl="1"/>
          <a:endParaRPr lang="he-IL"/>
        </a:p>
      </dgm:t>
    </dgm:pt>
    <dgm:pt modelId="{27D53AB8-4A23-46B0-B482-8883FE57FD42}">
      <dgm:prSet phldrT="[טקסט]" custT="1"/>
      <dgm:spPr>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algn="ctr" rtl="1"/>
          <a:r>
            <a:rPr lang="he-IL" sz="1600" b="1" dirty="0" smtClean="0">
              <a:solidFill>
                <a:schemeClr val="tx2"/>
              </a:solidFill>
            </a:rPr>
            <a:t>מפגשים בין אוכלוסיות</a:t>
          </a:r>
          <a:endParaRPr lang="he-IL" sz="1600" b="1" dirty="0">
            <a:solidFill>
              <a:schemeClr val="tx2"/>
            </a:solidFill>
          </a:endParaRPr>
        </a:p>
      </dgm:t>
    </dgm:pt>
    <dgm:pt modelId="{6B3036AB-7B1C-4C90-89F0-6496CD07658E}" type="parTrans" cxnId="{8DF8A817-BD49-4BFA-AE04-801223F1BB9F}">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FCCD9F7E-B340-448B-9B9D-DA222C66B383}" type="sibTrans" cxnId="{8DF8A817-BD49-4BFA-AE04-801223F1BB9F}">
      <dgm:prSet/>
      <dgm:spPr/>
      <dgm:t>
        <a:bodyPr/>
        <a:lstStyle/>
        <a:p>
          <a:pPr rtl="1"/>
          <a:endParaRPr lang="he-IL"/>
        </a:p>
      </dgm:t>
    </dgm:pt>
    <dgm:pt modelId="{C914AEBD-D585-422B-93A9-421A21E9B2EB}">
      <dgm:prSet phldrT="[טקסט]" custT="1"/>
      <dgm:spPr>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חונכות בקהילה</a:t>
          </a:r>
          <a:endParaRPr lang="he-IL" sz="1600" b="1" dirty="0">
            <a:solidFill>
              <a:schemeClr val="tx2"/>
            </a:solidFill>
          </a:endParaRPr>
        </a:p>
      </dgm:t>
    </dgm:pt>
    <dgm:pt modelId="{B5652524-5CBE-4FE0-8990-92FF2C20567F}" type="parTrans" cxnId="{7372B0EF-34F2-409A-9AC4-9ED5EDEA5F93}">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E860CDB4-AE42-47D6-861F-0A867E2A2D9D}" type="sibTrans" cxnId="{7372B0EF-34F2-409A-9AC4-9ED5EDEA5F93}">
      <dgm:prSet/>
      <dgm:spPr/>
      <dgm:t>
        <a:bodyPr/>
        <a:lstStyle/>
        <a:p>
          <a:pPr rtl="1"/>
          <a:endParaRPr lang="he-IL"/>
        </a:p>
      </dgm:t>
    </dgm:pt>
    <dgm:pt modelId="{72B445FB-68C3-4689-AD9D-024AEB108609}">
      <dgm:prSet phldrT="[טקסט]" custT="1"/>
      <dgm:spPr>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שירותי חירום והצלה</a:t>
          </a:r>
          <a:endParaRPr lang="he-IL" sz="1600" b="1" dirty="0">
            <a:solidFill>
              <a:schemeClr val="tx2"/>
            </a:solidFill>
          </a:endParaRPr>
        </a:p>
      </dgm:t>
    </dgm:pt>
    <dgm:pt modelId="{18747C89-827A-4A39-AA45-21BA672CC2DB}" type="parTrans" cxnId="{01B7E279-2FF4-402B-92C8-E68B42E4A1E7}">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FB2437BA-2D21-4A03-84CA-207AB8BB68D0}" type="sibTrans" cxnId="{01B7E279-2FF4-402B-92C8-E68B42E4A1E7}">
      <dgm:prSet/>
      <dgm:spPr/>
      <dgm:t>
        <a:bodyPr/>
        <a:lstStyle/>
        <a:p>
          <a:pPr rtl="1"/>
          <a:endParaRPr lang="he-IL"/>
        </a:p>
      </dgm:t>
    </dgm:pt>
    <dgm:pt modelId="{0A7625E4-2DBC-4A26-BC42-A18E3907C1E3}">
      <dgm:prSet custT="1"/>
      <dgm:spPr>
        <a:solidFill>
          <a:schemeClr val="tx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1600" b="1" dirty="0" smtClean="0">
              <a:solidFill>
                <a:schemeClr val="tx2"/>
              </a:solidFill>
            </a:rPr>
            <a:t>עזרה לנזקקים</a:t>
          </a:r>
        </a:p>
      </dgm:t>
    </dgm:pt>
    <dgm:pt modelId="{3DECD4BD-72E6-48A8-B28E-01E19EDDC0F3}" type="parTrans" cxnId="{88C2C927-C6F0-4D6E-B9FA-540709FC6863}">
      <dgm:prSet/>
      <dgm:spPr>
        <a:solidFill>
          <a:schemeClr val="tx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endParaRPr lang="he-IL"/>
        </a:p>
      </dgm:t>
    </dgm:pt>
    <dgm:pt modelId="{1935A295-60A5-4EFA-98E4-55FD792F2884}" type="sibTrans" cxnId="{88C2C927-C6F0-4D6E-B9FA-540709FC6863}">
      <dgm:prSet/>
      <dgm:spPr/>
      <dgm:t>
        <a:bodyPr/>
        <a:lstStyle/>
        <a:p>
          <a:pPr rtl="1"/>
          <a:endParaRPr lang="he-IL"/>
        </a:p>
      </dgm:t>
    </dgm:pt>
    <dgm:pt modelId="{BAC77D69-CDE3-4155-B29C-E5B4CC3CA769}">
      <dgm:prSet phldrT="[טקסט]" custT="1"/>
      <dgm:spPr>
        <a:solidFill>
          <a:schemeClr val="tx1">
            <a:lumMod val="50000"/>
            <a:lumOff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pPr rtl="1"/>
          <a:r>
            <a:rPr lang="he-IL" sz="2300" b="1" dirty="0" smtClean="0">
              <a:solidFill>
                <a:schemeClr val="bg1"/>
              </a:solidFill>
            </a:rPr>
            <a:t>בקהילה</a:t>
          </a:r>
          <a:endParaRPr lang="he-IL" sz="2300" b="1" dirty="0">
            <a:solidFill>
              <a:schemeClr val="bg1"/>
            </a:solidFill>
          </a:endParaRPr>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34AB55B5-32AC-4335-976F-7E7DC2535587}" type="pres">
      <dgm:prSet presAssocID="{023CDF4B-A07F-4888-B5A4-2644DEE43F68}" presName="Name0" presStyleCnt="0">
        <dgm:presLayoutVars>
          <dgm:chMax val="1"/>
          <dgm:dir/>
          <dgm:animLvl val="ctr"/>
          <dgm:resizeHandles val="exact"/>
        </dgm:presLayoutVars>
      </dgm:prSet>
      <dgm:spPr/>
      <dgm:t>
        <a:bodyPr/>
        <a:lstStyle/>
        <a:p>
          <a:pPr rtl="1"/>
          <a:endParaRPr lang="he-IL"/>
        </a:p>
      </dgm:t>
    </dgm:pt>
    <dgm:pt modelId="{2B9932E7-9002-4793-A727-CA29C866DD8A}" type="pres">
      <dgm:prSet presAssocID="{BAC77D69-CDE3-4155-B29C-E5B4CC3CA769}" presName="centerShape" presStyleLbl="node0" presStyleIdx="0" presStyleCnt="1" custScaleX="143467" custScaleY="140666" custLinFactNeighborX="-177" custLinFactNeighborY="380"/>
      <dgm:spPr/>
      <dgm:t>
        <a:bodyPr/>
        <a:lstStyle/>
        <a:p>
          <a:pPr rtl="1"/>
          <a:endParaRPr lang="he-IL"/>
        </a:p>
      </dgm:t>
    </dgm:pt>
    <dgm:pt modelId="{9F3C5054-6595-4904-97D6-B83886E8997F}" type="pres">
      <dgm:prSet presAssocID="{97FEAEFE-4C33-4DFC-8F6E-E9D383AFF6E6}" presName="parTrans" presStyleLbl="sibTrans2D1" presStyleIdx="0" presStyleCnt="5"/>
      <dgm:spPr/>
      <dgm:t>
        <a:bodyPr/>
        <a:lstStyle/>
        <a:p>
          <a:pPr rtl="1"/>
          <a:endParaRPr lang="he-IL"/>
        </a:p>
      </dgm:t>
    </dgm:pt>
    <dgm:pt modelId="{4B717DD1-4D95-41EE-9DB2-20BF629C025E}" type="pres">
      <dgm:prSet presAssocID="{97FEAEFE-4C33-4DFC-8F6E-E9D383AFF6E6}" presName="connectorText" presStyleLbl="sibTrans2D1" presStyleIdx="0" presStyleCnt="5"/>
      <dgm:spPr/>
      <dgm:t>
        <a:bodyPr/>
        <a:lstStyle/>
        <a:p>
          <a:pPr rtl="1"/>
          <a:endParaRPr lang="he-IL"/>
        </a:p>
      </dgm:t>
    </dgm:pt>
    <dgm:pt modelId="{FE2EFE0E-4ECF-4780-9584-A7D456C7DCAC}" type="pres">
      <dgm:prSet presAssocID="{34E92982-2B20-4968-8B43-FD78DD375230}" presName="node" presStyleLbl="node1" presStyleIdx="0" presStyleCnt="5">
        <dgm:presLayoutVars>
          <dgm:bulletEnabled val="1"/>
        </dgm:presLayoutVars>
      </dgm:prSet>
      <dgm:spPr/>
      <dgm:t>
        <a:bodyPr/>
        <a:lstStyle/>
        <a:p>
          <a:pPr rtl="1"/>
          <a:endParaRPr lang="he-IL"/>
        </a:p>
      </dgm:t>
    </dgm:pt>
    <dgm:pt modelId="{E407CA45-A283-4CE6-8221-556E2D503891}" type="pres">
      <dgm:prSet presAssocID="{6B3036AB-7B1C-4C90-89F0-6496CD07658E}" presName="parTrans" presStyleLbl="sibTrans2D1" presStyleIdx="1" presStyleCnt="5"/>
      <dgm:spPr/>
      <dgm:t>
        <a:bodyPr/>
        <a:lstStyle/>
        <a:p>
          <a:pPr rtl="1"/>
          <a:endParaRPr lang="he-IL"/>
        </a:p>
      </dgm:t>
    </dgm:pt>
    <dgm:pt modelId="{B54ED2FB-8D2D-4C2C-9CE5-93C42F50F952}" type="pres">
      <dgm:prSet presAssocID="{6B3036AB-7B1C-4C90-89F0-6496CD07658E}" presName="connectorText" presStyleLbl="sibTrans2D1" presStyleIdx="1" presStyleCnt="5"/>
      <dgm:spPr/>
      <dgm:t>
        <a:bodyPr/>
        <a:lstStyle/>
        <a:p>
          <a:pPr rtl="1"/>
          <a:endParaRPr lang="he-IL"/>
        </a:p>
      </dgm:t>
    </dgm:pt>
    <dgm:pt modelId="{293BEA96-3A73-46E9-8733-DAF4E05638B4}" type="pres">
      <dgm:prSet presAssocID="{27D53AB8-4A23-46B0-B482-8883FE57FD42}" presName="node" presStyleLbl="node1" presStyleIdx="1" presStyleCnt="5" custScaleX="116892" custRadScaleRad="99706" custRadScaleInc="3366">
        <dgm:presLayoutVars>
          <dgm:bulletEnabled val="1"/>
        </dgm:presLayoutVars>
      </dgm:prSet>
      <dgm:spPr/>
      <dgm:t>
        <a:bodyPr/>
        <a:lstStyle/>
        <a:p>
          <a:pPr rtl="1"/>
          <a:endParaRPr lang="he-IL"/>
        </a:p>
      </dgm:t>
    </dgm:pt>
    <dgm:pt modelId="{B95AD50D-E32F-42A6-9B54-6781830E1174}" type="pres">
      <dgm:prSet presAssocID="{B5652524-5CBE-4FE0-8990-92FF2C20567F}" presName="parTrans" presStyleLbl="sibTrans2D1" presStyleIdx="2" presStyleCnt="5"/>
      <dgm:spPr/>
      <dgm:t>
        <a:bodyPr/>
        <a:lstStyle/>
        <a:p>
          <a:pPr rtl="1"/>
          <a:endParaRPr lang="he-IL"/>
        </a:p>
      </dgm:t>
    </dgm:pt>
    <dgm:pt modelId="{95CA483E-FA24-4F24-8D19-5ABC79C621B5}" type="pres">
      <dgm:prSet presAssocID="{B5652524-5CBE-4FE0-8990-92FF2C20567F}" presName="connectorText" presStyleLbl="sibTrans2D1" presStyleIdx="2" presStyleCnt="5"/>
      <dgm:spPr/>
      <dgm:t>
        <a:bodyPr/>
        <a:lstStyle/>
        <a:p>
          <a:pPr rtl="1"/>
          <a:endParaRPr lang="he-IL"/>
        </a:p>
      </dgm:t>
    </dgm:pt>
    <dgm:pt modelId="{673ABF26-60E5-4A18-AC16-ADE441A5FA8F}" type="pres">
      <dgm:prSet presAssocID="{C914AEBD-D585-422B-93A9-421A21E9B2EB}" presName="node" presStyleLbl="node1" presStyleIdx="2" presStyleCnt="5">
        <dgm:presLayoutVars>
          <dgm:bulletEnabled val="1"/>
        </dgm:presLayoutVars>
      </dgm:prSet>
      <dgm:spPr/>
      <dgm:t>
        <a:bodyPr/>
        <a:lstStyle/>
        <a:p>
          <a:pPr rtl="1"/>
          <a:endParaRPr lang="he-IL"/>
        </a:p>
      </dgm:t>
    </dgm:pt>
    <dgm:pt modelId="{F92DFB81-4541-49C8-9A07-7FB9DF9587E8}" type="pres">
      <dgm:prSet presAssocID="{18747C89-827A-4A39-AA45-21BA672CC2DB}" presName="parTrans" presStyleLbl="sibTrans2D1" presStyleIdx="3" presStyleCnt="5"/>
      <dgm:spPr/>
      <dgm:t>
        <a:bodyPr/>
        <a:lstStyle/>
        <a:p>
          <a:pPr rtl="1"/>
          <a:endParaRPr lang="he-IL"/>
        </a:p>
      </dgm:t>
    </dgm:pt>
    <dgm:pt modelId="{9E59DE5E-2E9F-4D58-B226-6582BE34033A}" type="pres">
      <dgm:prSet presAssocID="{18747C89-827A-4A39-AA45-21BA672CC2DB}" presName="connectorText" presStyleLbl="sibTrans2D1" presStyleIdx="3" presStyleCnt="5"/>
      <dgm:spPr/>
      <dgm:t>
        <a:bodyPr/>
        <a:lstStyle/>
        <a:p>
          <a:pPr rtl="1"/>
          <a:endParaRPr lang="he-IL"/>
        </a:p>
      </dgm:t>
    </dgm:pt>
    <dgm:pt modelId="{7B9443E7-B34A-4DF9-9820-3F8BD412B8F5}" type="pres">
      <dgm:prSet presAssocID="{72B445FB-68C3-4689-AD9D-024AEB108609}" presName="node" presStyleLbl="node1" presStyleIdx="3" presStyleCnt="5">
        <dgm:presLayoutVars>
          <dgm:bulletEnabled val="1"/>
        </dgm:presLayoutVars>
      </dgm:prSet>
      <dgm:spPr/>
      <dgm:t>
        <a:bodyPr/>
        <a:lstStyle/>
        <a:p>
          <a:pPr rtl="1"/>
          <a:endParaRPr lang="he-IL"/>
        </a:p>
      </dgm:t>
    </dgm:pt>
    <dgm:pt modelId="{E37B35F1-4098-4052-B672-74F1C3E1D5BC}" type="pres">
      <dgm:prSet presAssocID="{3DECD4BD-72E6-48A8-B28E-01E19EDDC0F3}" presName="parTrans" presStyleLbl="sibTrans2D1" presStyleIdx="4" presStyleCnt="5"/>
      <dgm:spPr/>
      <dgm:t>
        <a:bodyPr/>
        <a:lstStyle/>
        <a:p>
          <a:pPr rtl="1"/>
          <a:endParaRPr lang="he-IL"/>
        </a:p>
      </dgm:t>
    </dgm:pt>
    <dgm:pt modelId="{EF31D827-F69A-4EA0-8590-B927703BC9F2}" type="pres">
      <dgm:prSet presAssocID="{3DECD4BD-72E6-48A8-B28E-01E19EDDC0F3}" presName="connectorText" presStyleLbl="sibTrans2D1" presStyleIdx="4" presStyleCnt="5"/>
      <dgm:spPr/>
      <dgm:t>
        <a:bodyPr/>
        <a:lstStyle/>
        <a:p>
          <a:pPr rtl="1"/>
          <a:endParaRPr lang="he-IL"/>
        </a:p>
      </dgm:t>
    </dgm:pt>
    <dgm:pt modelId="{52CFB253-94BF-48BC-B547-8ECFEFABC2E2}" type="pres">
      <dgm:prSet presAssocID="{0A7625E4-2DBC-4A26-BC42-A18E3907C1E3}" presName="node" presStyleLbl="node1" presStyleIdx="4" presStyleCnt="5" custScaleX="106492" custRadScaleRad="96097" custRadScaleInc="-4855">
        <dgm:presLayoutVars>
          <dgm:bulletEnabled val="1"/>
        </dgm:presLayoutVars>
      </dgm:prSet>
      <dgm:spPr/>
      <dgm:t>
        <a:bodyPr/>
        <a:lstStyle/>
        <a:p>
          <a:pPr rtl="1"/>
          <a:endParaRPr lang="he-IL"/>
        </a:p>
      </dgm:t>
    </dgm:pt>
  </dgm:ptLst>
  <dgm:cxnLst>
    <dgm:cxn modelId="{1030822A-6D09-40FD-ADDD-338504B85C28}" type="presOf" srcId="{6B3036AB-7B1C-4C90-89F0-6496CD07658E}" destId="{B54ED2FB-8D2D-4C2C-9CE5-93C42F50F952}" srcOrd="1" destOrd="0" presId="urn:microsoft.com/office/officeart/2005/8/layout/radial5"/>
    <dgm:cxn modelId="{80981EB6-F863-4487-ADBB-E9D86BD54EA4}" type="presOf" srcId="{27D53AB8-4A23-46B0-B482-8883FE57FD42}" destId="{293BEA96-3A73-46E9-8733-DAF4E05638B4}" srcOrd="0" destOrd="0" presId="urn:microsoft.com/office/officeart/2005/8/layout/radial5"/>
    <dgm:cxn modelId="{7372B0EF-34F2-409A-9AC4-9ED5EDEA5F93}" srcId="{BAC77D69-CDE3-4155-B29C-E5B4CC3CA769}" destId="{C914AEBD-D585-422B-93A9-421A21E9B2EB}" srcOrd="2" destOrd="0" parTransId="{B5652524-5CBE-4FE0-8990-92FF2C20567F}" sibTransId="{E860CDB4-AE42-47D6-861F-0A867E2A2D9D}"/>
    <dgm:cxn modelId="{0322FC76-FAC2-427F-8F8A-078DC43B20E3}" type="presOf" srcId="{18747C89-827A-4A39-AA45-21BA672CC2DB}" destId="{9E59DE5E-2E9F-4D58-B226-6582BE34033A}" srcOrd="1" destOrd="0" presId="urn:microsoft.com/office/officeart/2005/8/layout/radial5"/>
    <dgm:cxn modelId="{45264779-81D1-41A7-8EC4-FF7D7D03F82D}" type="presOf" srcId="{6B3036AB-7B1C-4C90-89F0-6496CD07658E}" destId="{E407CA45-A283-4CE6-8221-556E2D503891}" srcOrd="0" destOrd="0" presId="urn:microsoft.com/office/officeart/2005/8/layout/radial5"/>
    <dgm:cxn modelId="{1E9FA38B-843E-4931-A1D4-714A545A0543}" type="presOf" srcId="{0A7625E4-2DBC-4A26-BC42-A18E3907C1E3}" destId="{52CFB253-94BF-48BC-B547-8ECFEFABC2E2}" srcOrd="0" destOrd="0" presId="urn:microsoft.com/office/officeart/2005/8/layout/radial5"/>
    <dgm:cxn modelId="{8B78F582-251D-4EF5-9EE7-35FF8667A277}" type="presOf" srcId="{023CDF4B-A07F-4888-B5A4-2644DEE43F68}" destId="{34AB55B5-32AC-4335-976F-7E7DC2535587}" srcOrd="0" destOrd="0" presId="urn:microsoft.com/office/officeart/2005/8/layout/radial5"/>
    <dgm:cxn modelId="{32BD2E03-EA83-43EE-AF56-7C811D0F5BDB}" type="presOf" srcId="{B5652524-5CBE-4FE0-8990-92FF2C20567F}" destId="{95CA483E-FA24-4F24-8D19-5ABC79C621B5}" srcOrd="1" destOrd="0" presId="urn:microsoft.com/office/officeart/2005/8/layout/radial5"/>
    <dgm:cxn modelId="{F3D33619-02FE-4837-8F60-2670B6C33E6A}" srcId="{023CDF4B-A07F-4888-B5A4-2644DEE43F68}" destId="{BAC77D69-CDE3-4155-B29C-E5B4CC3CA769}" srcOrd="0" destOrd="0" parTransId="{F09EA297-37C8-45DE-8DFA-FD41F717204F}" sibTransId="{4BAB4AF9-8139-42A7-B7BB-E6FEC657C94D}"/>
    <dgm:cxn modelId="{3F158728-4634-4E05-A368-0510FA6D6664}" type="presOf" srcId="{3DECD4BD-72E6-48A8-B28E-01E19EDDC0F3}" destId="{E37B35F1-4098-4052-B672-74F1C3E1D5BC}" srcOrd="0" destOrd="0" presId="urn:microsoft.com/office/officeart/2005/8/layout/radial5"/>
    <dgm:cxn modelId="{843E265D-DA44-4820-8C79-001A49C6370C}" type="presOf" srcId="{97FEAEFE-4C33-4DFC-8F6E-E9D383AFF6E6}" destId="{9F3C5054-6595-4904-97D6-B83886E8997F}" srcOrd="0" destOrd="0" presId="urn:microsoft.com/office/officeart/2005/8/layout/radial5"/>
    <dgm:cxn modelId="{88C2C927-C6F0-4D6E-B9FA-540709FC6863}" srcId="{BAC77D69-CDE3-4155-B29C-E5B4CC3CA769}" destId="{0A7625E4-2DBC-4A26-BC42-A18E3907C1E3}" srcOrd="4" destOrd="0" parTransId="{3DECD4BD-72E6-48A8-B28E-01E19EDDC0F3}" sibTransId="{1935A295-60A5-4EFA-98E4-55FD792F2884}"/>
    <dgm:cxn modelId="{CE2E7A7C-C965-45AC-AC51-536409519B90}" type="presOf" srcId="{C914AEBD-D585-422B-93A9-421A21E9B2EB}" destId="{673ABF26-60E5-4A18-AC16-ADE441A5FA8F}" srcOrd="0" destOrd="0" presId="urn:microsoft.com/office/officeart/2005/8/layout/radial5"/>
    <dgm:cxn modelId="{A6B48D20-F0E3-4F7C-B7E0-E68ECAB9ECC4}" type="presOf" srcId="{3DECD4BD-72E6-48A8-B28E-01E19EDDC0F3}" destId="{EF31D827-F69A-4EA0-8590-B927703BC9F2}" srcOrd="1" destOrd="0" presId="urn:microsoft.com/office/officeart/2005/8/layout/radial5"/>
    <dgm:cxn modelId="{8DF8A817-BD49-4BFA-AE04-801223F1BB9F}" srcId="{BAC77D69-CDE3-4155-B29C-E5B4CC3CA769}" destId="{27D53AB8-4A23-46B0-B482-8883FE57FD42}" srcOrd="1" destOrd="0" parTransId="{6B3036AB-7B1C-4C90-89F0-6496CD07658E}" sibTransId="{FCCD9F7E-B340-448B-9B9D-DA222C66B383}"/>
    <dgm:cxn modelId="{695BC7F3-8170-4E55-8C26-87FDA3CE6AEC}" srcId="{BAC77D69-CDE3-4155-B29C-E5B4CC3CA769}" destId="{34E92982-2B20-4968-8B43-FD78DD375230}" srcOrd="0" destOrd="0" parTransId="{97FEAEFE-4C33-4DFC-8F6E-E9D383AFF6E6}" sibTransId="{B2D85873-C974-40C5-99B1-08E4747938D7}"/>
    <dgm:cxn modelId="{9B8EC67B-556E-4B09-B74F-07B96776A6A3}" type="presOf" srcId="{34E92982-2B20-4968-8B43-FD78DD375230}" destId="{FE2EFE0E-4ECF-4780-9584-A7D456C7DCAC}" srcOrd="0" destOrd="0" presId="urn:microsoft.com/office/officeart/2005/8/layout/radial5"/>
    <dgm:cxn modelId="{F837C5B1-AE50-4646-A212-2A536CA6D1DA}" type="presOf" srcId="{72B445FB-68C3-4689-AD9D-024AEB108609}" destId="{7B9443E7-B34A-4DF9-9820-3F8BD412B8F5}" srcOrd="0" destOrd="0" presId="urn:microsoft.com/office/officeart/2005/8/layout/radial5"/>
    <dgm:cxn modelId="{AFA64E4B-17DA-4642-83AC-541F38B7A885}" type="presOf" srcId="{B5652524-5CBE-4FE0-8990-92FF2C20567F}" destId="{B95AD50D-E32F-42A6-9B54-6781830E1174}" srcOrd="0" destOrd="0" presId="urn:microsoft.com/office/officeart/2005/8/layout/radial5"/>
    <dgm:cxn modelId="{01B7E279-2FF4-402B-92C8-E68B42E4A1E7}" srcId="{BAC77D69-CDE3-4155-B29C-E5B4CC3CA769}" destId="{72B445FB-68C3-4689-AD9D-024AEB108609}" srcOrd="3" destOrd="0" parTransId="{18747C89-827A-4A39-AA45-21BA672CC2DB}" sibTransId="{FB2437BA-2D21-4A03-84CA-207AB8BB68D0}"/>
    <dgm:cxn modelId="{74DC0EF1-EEB8-4DDE-AC36-063E8831B8B8}" type="presOf" srcId="{97FEAEFE-4C33-4DFC-8F6E-E9D383AFF6E6}" destId="{4B717DD1-4D95-41EE-9DB2-20BF629C025E}" srcOrd="1" destOrd="0" presId="urn:microsoft.com/office/officeart/2005/8/layout/radial5"/>
    <dgm:cxn modelId="{DC208F43-585F-4235-99FC-D9C77848C9DB}" type="presOf" srcId="{BAC77D69-CDE3-4155-B29C-E5B4CC3CA769}" destId="{2B9932E7-9002-4793-A727-CA29C866DD8A}" srcOrd="0" destOrd="0" presId="urn:microsoft.com/office/officeart/2005/8/layout/radial5"/>
    <dgm:cxn modelId="{A2E06071-042B-42D7-A8B8-FFB6B1D62F02}" type="presOf" srcId="{18747C89-827A-4A39-AA45-21BA672CC2DB}" destId="{F92DFB81-4541-49C8-9A07-7FB9DF9587E8}" srcOrd="0" destOrd="0" presId="urn:microsoft.com/office/officeart/2005/8/layout/radial5"/>
    <dgm:cxn modelId="{7E41B1B0-1260-4DE1-8C1B-02007115CCA3}" type="presParOf" srcId="{34AB55B5-32AC-4335-976F-7E7DC2535587}" destId="{2B9932E7-9002-4793-A727-CA29C866DD8A}" srcOrd="0" destOrd="0" presId="urn:microsoft.com/office/officeart/2005/8/layout/radial5"/>
    <dgm:cxn modelId="{B8D2B281-FD12-48E2-A454-F3F73824C129}" type="presParOf" srcId="{34AB55B5-32AC-4335-976F-7E7DC2535587}" destId="{9F3C5054-6595-4904-97D6-B83886E8997F}" srcOrd="1" destOrd="0" presId="urn:microsoft.com/office/officeart/2005/8/layout/radial5"/>
    <dgm:cxn modelId="{4AD5B247-E462-47FC-B9BB-F8960D206FA7}" type="presParOf" srcId="{9F3C5054-6595-4904-97D6-B83886E8997F}" destId="{4B717DD1-4D95-41EE-9DB2-20BF629C025E}" srcOrd="0" destOrd="0" presId="urn:microsoft.com/office/officeart/2005/8/layout/radial5"/>
    <dgm:cxn modelId="{058F1F68-4831-4DAD-96B2-24B2D37BD295}" type="presParOf" srcId="{34AB55B5-32AC-4335-976F-7E7DC2535587}" destId="{FE2EFE0E-4ECF-4780-9584-A7D456C7DCAC}" srcOrd="2" destOrd="0" presId="urn:microsoft.com/office/officeart/2005/8/layout/radial5"/>
    <dgm:cxn modelId="{F37AA49C-DEB6-48BC-A527-24A259B10E38}" type="presParOf" srcId="{34AB55B5-32AC-4335-976F-7E7DC2535587}" destId="{E407CA45-A283-4CE6-8221-556E2D503891}" srcOrd="3" destOrd="0" presId="urn:microsoft.com/office/officeart/2005/8/layout/radial5"/>
    <dgm:cxn modelId="{98CC4B6F-2542-46A4-94A5-25971548877B}" type="presParOf" srcId="{E407CA45-A283-4CE6-8221-556E2D503891}" destId="{B54ED2FB-8D2D-4C2C-9CE5-93C42F50F952}" srcOrd="0" destOrd="0" presId="urn:microsoft.com/office/officeart/2005/8/layout/radial5"/>
    <dgm:cxn modelId="{AA241441-1EEE-4E7C-AD17-AA885D1F80B0}" type="presParOf" srcId="{34AB55B5-32AC-4335-976F-7E7DC2535587}" destId="{293BEA96-3A73-46E9-8733-DAF4E05638B4}" srcOrd="4" destOrd="0" presId="urn:microsoft.com/office/officeart/2005/8/layout/radial5"/>
    <dgm:cxn modelId="{E1C0942A-F346-4FE2-BC3B-41FFEFFEDEDB}" type="presParOf" srcId="{34AB55B5-32AC-4335-976F-7E7DC2535587}" destId="{B95AD50D-E32F-42A6-9B54-6781830E1174}" srcOrd="5" destOrd="0" presId="urn:microsoft.com/office/officeart/2005/8/layout/radial5"/>
    <dgm:cxn modelId="{9E211FE1-5FE4-4736-BBD2-6E3CE58149D6}" type="presParOf" srcId="{B95AD50D-E32F-42A6-9B54-6781830E1174}" destId="{95CA483E-FA24-4F24-8D19-5ABC79C621B5}" srcOrd="0" destOrd="0" presId="urn:microsoft.com/office/officeart/2005/8/layout/radial5"/>
    <dgm:cxn modelId="{9487E177-E691-4EF9-AA4F-CC264519FEAD}" type="presParOf" srcId="{34AB55B5-32AC-4335-976F-7E7DC2535587}" destId="{673ABF26-60E5-4A18-AC16-ADE441A5FA8F}" srcOrd="6" destOrd="0" presId="urn:microsoft.com/office/officeart/2005/8/layout/radial5"/>
    <dgm:cxn modelId="{9AD26D3D-AF63-486F-824E-7E245F3A60B0}" type="presParOf" srcId="{34AB55B5-32AC-4335-976F-7E7DC2535587}" destId="{F92DFB81-4541-49C8-9A07-7FB9DF9587E8}" srcOrd="7" destOrd="0" presId="urn:microsoft.com/office/officeart/2005/8/layout/radial5"/>
    <dgm:cxn modelId="{6AB1C8CE-F754-405B-BB46-3473668A92CA}" type="presParOf" srcId="{F92DFB81-4541-49C8-9A07-7FB9DF9587E8}" destId="{9E59DE5E-2E9F-4D58-B226-6582BE34033A}" srcOrd="0" destOrd="0" presId="urn:microsoft.com/office/officeart/2005/8/layout/radial5"/>
    <dgm:cxn modelId="{A37E63DD-D9AC-4FFC-A240-98331A6E09BB}" type="presParOf" srcId="{34AB55B5-32AC-4335-976F-7E7DC2535587}" destId="{7B9443E7-B34A-4DF9-9820-3F8BD412B8F5}" srcOrd="8" destOrd="0" presId="urn:microsoft.com/office/officeart/2005/8/layout/radial5"/>
    <dgm:cxn modelId="{72B06859-35FD-42FE-9124-6A1C2E5E819A}" type="presParOf" srcId="{34AB55B5-32AC-4335-976F-7E7DC2535587}" destId="{E37B35F1-4098-4052-B672-74F1C3E1D5BC}" srcOrd="9" destOrd="0" presId="urn:microsoft.com/office/officeart/2005/8/layout/radial5"/>
    <dgm:cxn modelId="{4456FEF8-368E-41B4-89BB-7808E5B1321E}" type="presParOf" srcId="{E37B35F1-4098-4052-B672-74F1C3E1D5BC}" destId="{EF31D827-F69A-4EA0-8590-B927703BC9F2}" srcOrd="0" destOrd="0" presId="urn:microsoft.com/office/officeart/2005/8/layout/radial5"/>
    <dgm:cxn modelId="{5A974233-7B41-45B8-9CA8-D1EBD7C86B29}" type="presParOf" srcId="{34AB55B5-32AC-4335-976F-7E7DC2535587}" destId="{52CFB253-94BF-48BC-B547-8ECFEFABC2E2}" srcOrd="10" destOrd="0" presId="urn:microsoft.com/office/officeart/2005/8/layout/radial5"/>
  </dgm:cxnLst>
  <dgm:bg>
    <a:effectLst/>
  </dgm:bg>
  <dgm:whole>
    <a:effectLst/>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23CDF4B-A07F-4888-B5A4-2644DEE43F68}"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pPr rtl="1"/>
          <a:endParaRPr lang="he-IL"/>
        </a:p>
      </dgm:t>
    </dgm:pt>
    <dgm:pt modelId="{34E92982-2B20-4968-8B43-FD78DD375230}">
      <dgm:prSet phldrT="[טקסט]" custT="1"/>
      <dgm:spPr>
        <a:scene3d>
          <a:camera prst="orthographicFront"/>
          <a:lightRig rig="threePt" dir="t"/>
        </a:scene3d>
        <a:sp3d>
          <a:bevelT w="114300" prst="artDeco"/>
        </a:sp3d>
      </dgm:spPr>
      <dgm:t>
        <a:bodyPr/>
        <a:lstStyle/>
        <a:p>
          <a:pPr rtl="1"/>
          <a:r>
            <a:rPr lang="he-IL" sz="1800" b="1" dirty="0" smtClean="0">
              <a:solidFill>
                <a:schemeClr val="tx1"/>
              </a:solidFill>
            </a:rPr>
            <a:t>ארגון אירועים בית ספריים</a:t>
          </a:r>
          <a:endParaRPr lang="he-IL" sz="1800" b="1" dirty="0">
            <a:solidFill>
              <a:schemeClr val="tx1"/>
            </a:solidFill>
          </a:endParaRPr>
        </a:p>
      </dgm:t>
    </dgm:pt>
    <dgm:pt modelId="{97FEAEFE-4C33-4DFC-8F6E-E9D383AFF6E6}" type="parTrans" cxnId="{695BC7F3-8170-4E55-8C26-87FDA3CE6AEC}">
      <dgm:prSet/>
      <dgm:spPr/>
      <dgm:t>
        <a:bodyPr/>
        <a:lstStyle/>
        <a:p>
          <a:pPr rtl="1"/>
          <a:endParaRPr lang="he-IL"/>
        </a:p>
      </dgm:t>
    </dgm:pt>
    <dgm:pt modelId="{B2D85873-C974-40C5-99B1-08E4747938D7}" type="sibTrans" cxnId="{695BC7F3-8170-4E55-8C26-87FDA3CE6AEC}">
      <dgm:prSet/>
      <dgm:spPr/>
      <dgm:t>
        <a:bodyPr/>
        <a:lstStyle/>
        <a:p>
          <a:pPr rtl="1"/>
          <a:endParaRPr lang="he-IL"/>
        </a:p>
      </dgm:t>
    </dgm:pt>
    <dgm:pt modelId="{27D53AB8-4A23-46B0-B482-8883FE57FD42}">
      <dgm:prSet phldrT="[טקסט]" custT="1"/>
      <dgm:spPr>
        <a:solidFill>
          <a:schemeClr val="bg1">
            <a:lumMod val="65000"/>
          </a:schemeClr>
        </a:solidFill>
        <a:scene3d>
          <a:camera prst="orthographicFront"/>
          <a:lightRig rig="threePt" dir="t"/>
        </a:scene3d>
        <a:sp3d>
          <a:bevelT w="114300" prst="artDeco"/>
        </a:sp3d>
      </dgm:spPr>
      <dgm:t>
        <a:bodyPr/>
        <a:lstStyle/>
        <a:p>
          <a:pPr algn="ctr" rtl="1"/>
          <a:r>
            <a:rPr lang="he-IL" sz="1800" b="1" dirty="0" smtClean="0">
              <a:solidFill>
                <a:schemeClr val="tx1"/>
              </a:solidFill>
            </a:rPr>
            <a:t>פעילות בעקבות עבודת חקר </a:t>
          </a:r>
          <a:endParaRPr lang="he-IL" sz="1800" b="1" dirty="0">
            <a:solidFill>
              <a:schemeClr val="tx1"/>
            </a:solidFill>
          </a:endParaRPr>
        </a:p>
      </dgm:t>
    </dgm:pt>
    <dgm:pt modelId="{6B3036AB-7B1C-4C90-89F0-6496CD07658E}" type="parTrans" cxnId="{8DF8A817-BD49-4BFA-AE04-801223F1BB9F}">
      <dgm:prSet/>
      <dgm:spPr/>
      <dgm:t>
        <a:bodyPr/>
        <a:lstStyle/>
        <a:p>
          <a:pPr rtl="1"/>
          <a:endParaRPr lang="he-IL"/>
        </a:p>
      </dgm:t>
    </dgm:pt>
    <dgm:pt modelId="{FCCD9F7E-B340-448B-9B9D-DA222C66B383}" type="sibTrans" cxnId="{8DF8A817-BD49-4BFA-AE04-801223F1BB9F}">
      <dgm:prSet/>
      <dgm:spPr/>
      <dgm:t>
        <a:bodyPr/>
        <a:lstStyle/>
        <a:p>
          <a:pPr rtl="1"/>
          <a:endParaRPr lang="he-IL"/>
        </a:p>
      </dgm:t>
    </dgm:pt>
    <dgm:pt modelId="{C914AEBD-D585-422B-93A9-421A21E9B2EB}">
      <dgm:prSet phldrT="[טקסט]" custT="1"/>
      <dgm:spPr>
        <a:solidFill>
          <a:schemeClr val="accent2">
            <a:lumMod val="60000"/>
            <a:lumOff val="40000"/>
          </a:schemeClr>
        </a:solidFill>
        <a:scene3d>
          <a:camera prst="orthographicFront"/>
          <a:lightRig rig="threePt" dir="t"/>
        </a:scene3d>
        <a:sp3d>
          <a:bevelT w="114300" prst="artDeco"/>
        </a:sp3d>
      </dgm:spPr>
      <dgm:t>
        <a:bodyPr/>
        <a:lstStyle/>
        <a:p>
          <a:pPr rtl="1"/>
          <a:r>
            <a:rPr lang="he-IL" sz="1800" b="1" dirty="0" smtClean="0">
              <a:solidFill>
                <a:schemeClr val="tx1"/>
              </a:solidFill>
            </a:rPr>
            <a:t>הקמת מרכזי למידה</a:t>
          </a:r>
          <a:endParaRPr lang="he-IL" sz="1800" b="1" dirty="0">
            <a:solidFill>
              <a:schemeClr val="tx1"/>
            </a:solidFill>
          </a:endParaRPr>
        </a:p>
      </dgm:t>
    </dgm:pt>
    <dgm:pt modelId="{B5652524-5CBE-4FE0-8990-92FF2C20567F}" type="parTrans" cxnId="{7372B0EF-34F2-409A-9AC4-9ED5EDEA5F93}">
      <dgm:prSet/>
      <dgm:spPr/>
      <dgm:t>
        <a:bodyPr/>
        <a:lstStyle/>
        <a:p>
          <a:pPr rtl="1"/>
          <a:endParaRPr lang="he-IL"/>
        </a:p>
      </dgm:t>
    </dgm:pt>
    <dgm:pt modelId="{E860CDB4-AE42-47D6-861F-0A867E2A2D9D}" type="sibTrans" cxnId="{7372B0EF-34F2-409A-9AC4-9ED5EDEA5F93}">
      <dgm:prSet/>
      <dgm:spPr/>
      <dgm:t>
        <a:bodyPr/>
        <a:lstStyle/>
        <a:p>
          <a:pPr rtl="1"/>
          <a:endParaRPr lang="he-IL"/>
        </a:p>
      </dgm:t>
    </dgm:pt>
    <dgm:pt modelId="{BAC77D69-CDE3-4155-B29C-E5B4CC3CA769}">
      <dgm:prSet phldrT="[טקסט]"/>
      <dgm:spPr>
        <a:solidFill>
          <a:schemeClr val="accent1">
            <a:lumMod val="75000"/>
          </a:schemeClr>
        </a:solidFill>
        <a:scene3d>
          <a:camera prst="orthographicFront"/>
          <a:lightRig rig="threePt" dir="t"/>
        </a:scene3d>
        <a:sp3d>
          <a:bevelT w="114300" prst="artDeco"/>
        </a:sp3d>
      </dgm:spPr>
      <dgm:t>
        <a:bodyPr/>
        <a:lstStyle/>
        <a:p>
          <a:pPr rtl="1"/>
          <a:r>
            <a:rPr lang="he-IL" b="1" dirty="0" smtClean="0">
              <a:solidFill>
                <a:schemeClr val="tx1"/>
              </a:solidFill>
            </a:rPr>
            <a:t>בבית הספר</a:t>
          </a:r>
          <a:endParaRPr lang="he-IL" b="1" dirty="0">
            <a:solidFill>
              <a:schemeClr val="tx1"/>
            </a:solidFill>
          </a:endParaRPr>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9BC27AD6-6866-4455-A1FC-D71E596D7FE9}" type="pres">
      <dgm:prSet presAssocID="{023CDF4B-A07F-4888-B5A4-2644DEE43F68}" presName="Name0" presStyleCnt="0">
        <dgm:presLayoutVars>
          <dgm:chMax val="1"/>
          <dgm:chPref val="1"/>
          <dgm:dir/>
          <dgm:animOne val="branch"/>
          <dgm:animLvl val="lvl"/>
        </dgm:presLayoutVars>
      </dgm:prSet>
      <dgm:spPr/>
      <dgm:t>
        <a:bodyPr/>
        <a:lstStyle/>
        <a:p>
          <a:pPr rtl="1"/>
          <a:endParaRPr lang="he-IL"/>
        </a:p>
      </dgm:t>
    </dgm:pt>
    <dgm:pt modelId="{5D8B0252-79ED-4F36-A123-04650AE6B290}" type="pres">
      <dgm:prSet presAssocID="{BAC77D69-CDE3-4155-B29C-E5B4CC3CA769}" presName="singleCycle" presStyleCnt="0"/>
      <dgm:spPr/>
    </dgm:pt>
    <dgm:pt modelId="{545BEB75-2D36-43DD-8756-C10789F4CA1B}" type="pres">
      <dgm:prSet presAssocID="{BAC77D69-CDE3-4155-B29C-E5B4CC3CA769}" presName="singleCenter" presStyleLbl="node1" presStyleIdx="0" presStyleCnt="4" custScaleX="175757" custScaleY="109465" custLinFactNeighborX="48030" custLinFactNeighborY="-12234">
        <dgm:presLayoutVars>
          <dgm:chMax val="7"/>
          <dgm:chPref val="7"/>
        </dgm:presLayoutVars>
      </dgm:prSet>
      <dgm:spPr/>
      <dgm:t>
        <a:bodyPr/>
        <a:lstStyle/>
        <a:p>
          <a:pPr rtl="1"/>
          <a:endParaRPr lang="he-IL"/>
        </a:p>
      </dgm:t>
    </dgm:pt>
    <dgm:pt modelId="{8EC399ED-37F9-4A58-B85E-7C56BCAFE403}" type="pres">
      <dgm:prSet presAssocID="{97FEAEFE-4C33-4DFC-8F6E-E9D383AFF6E6}" presName="Name56" presStyleLbl="parChTrans1D2" presStyleIdx="0" presStyleCnt="3"/>
      <dgm:spPr/>
      <dgm:t>
        <a:bodyPr/>
        <a:lstStyle/>
        <a:p>
          <a:pPr rtl="1"/>
          <a:endParaRPr lang="he-IL"/>
        </a:p>
      </dgm:t>
    </dgm:pt>
    <dgm:pt modelId="{B07C7DEB-F404-4F53-B61E-48A6003B9C7C}" type="pres">
      <dgm:prSet presAssocID="{34E92982-2B20-4968-8B43-FD78DD375230}" presName="text0" presStyleLbl="node1" presStyleIdx="1" presStyleCnt="4" custScaleX="287152" custScaleY="122410" custRadScaleRad="104825" custRadScaleInc="16049">
        <dgm:presLayoutVars>
          <dgm:bulletEnabled val="1"/>
        </dgm:presLayoutVars>
      </dgm:prSet>
      <dgm:spPr/>
      <dgm:t>
        <a:bodyPr/>
        <a:lstStyle/>
        <a:p>
          <a:pPr rtl="1"/>
          <a:endParaRPr lang="he-IL"/>
        </a:p>
      </dgm:t>
    </dgm:pt>
    <dgm:pt modelId="{57D01A55-8CE1-4DB5-B3D2-C54395C9A621}" type="pres">
      <dgm:prSet presAssocID="{6B3036AB-7B1C-4C90-89F0-6496CD07658E}" presName="Name56" presStyleLbl="parChTrans1D2" presStyleIdx="1" presStyleCnt="3"/>
      <dgm:spPr/>
      <dgm:t>
        <a:bodyPr/>
        <a:lstStyle/>
        <a:p>
          <a:pPr rtl="1"/>
          <a:endParaRPr lang="he-IL"/>
        </a:p>
      </dgm:t>
    </dgm:pt>
    <dgm:pt modelId="{E7B24C75-B3B0-4EAF-BB79-ED10745121F6}" type="pres">
      <dgm:prSet presAssocID="{27D53AB8-4A23-46B0-B482-8883FE57FD42}" presName="text0" presStyleLbl="node1" presStyleIdx="2" presStyleCnt="4" custScaleX="476856" custScaleY="123941" custRadScaleRad="82882" custRadScaleInc="20196">
        <dgm:presLayoutVars>
          <dgm:bulletEnabled val="1"/>
        </dgm:presLayoutVars>
      </dgm:prSet>
      <dgm:spPr/>
      <dgm:t>
        <a:bodyPr/>
        <a:lstStyle/>
        <a:p>
          <a:pPr rtl="1"/>
          <a:endParaRPr lang="he-IL"/>
        </a:p>
      </dgm:t>
    </dgm:pt>
    <dgm:pt modelId="{9D7BD6D4-C204-4184-8534-6D196B6D050C}" type="pres">
      <dgm:prSet presAssocID="{B5652524-5CBE-4FE0-8990-92FF2C20567F}" presName="Name56" presStyleLbl="parChTrans1D2" presStyleIdx="2" presStyleCnt="3"/>
      <dgm:spPr/>
      <dgm:t>
        <a:bodyPr/>
        <a:lstStyle/>
        <a:p>
          <a:pPr rtl="1"/>
          <a:endParaRPr lang="he-IL"/>
        </a:p>
      </dgm:t>
    </dgm:pt>
    <dgm:pt modelId="{F66A4A5F-0430-4B19-B9D5-D290A9307B1B}" type="pres">
      <dgm:prSet presAssocID="{C914AEBD-D585-422B-93A9-421A21E9B2EB}" presName="text0" presStyleLbl="node1" presStyleIdx="3" presStyleCnt="4" custScaleX="309887" custScaleY="161848" custRadScaleRad="66586" custRadScaleInc="79251">
        <dgm:presLayoutVars>
          <dgm:bulletEnabled val="1"/>
        </dgm:presLayoutVars>
      </dgm:prSet>
      <dgm:spPr/>
      <dgm:t>
        <a:bodyPr/>
        <a:lstStyle/>
        <a:p>
          <a:pPr rtl="1"/>
          <a:endParaRPr lang="he-IL"/>
        </a:p>
      </dgm:t>
    </dgm:pt>
  </dgm:ptLst>
  <dgm:cxnLst>
    <dgm:cxn modelId="{4DA1C03E-A4AA-4092-849B-60FD256CBB15}" type="presOf" srcId="{B5652524-5CBE-4FE0-8990-92FF2C20567F}" destId="{9D7BD6D4-C204-4184-8534-6D196B6D050C}" srcOrd="0" destOrd="0" presId="urn:microsoft.com/office/officeart/2008/layout/RadialCluster"/>
    <dgm:cxn modelId="{47F6BD10-19A3-4309-B7F6-D76DF7E27DE7}" type="presOf" srcId="{C914AEBD-D585-422B-93A9-421A21E9B2EB}" destId="{F66A4A5F-0430-4B19-B9D5-D290A9307B1B}" srcOrd="0" destOrd="0" presId="urn:microsoft.com/office/officeart/2008/layout/RadialCluster"/>
    <dgm:cxn modelId="{51F71106-5181-46B1-9FDA-857AC70CD356}" type="presOf" srcId="{023CDF4B-A07F-4888-B5A4-2644DEE43F68}" destId="{9BC27AD6-6866-4455-A1FC-D71E596D7FE9}" srcOrd="0" destOrd="0" presId="urn:microsoft.com/office/officeart/2008/layout/RadialCluster"/>
    <dgm:cxn modelId="{695BC7F3-8170-4E55-8C26-87FDA3CE6AEC}" srcId="{BAC77D69-CDE3-4155-B29C-E5B4CC3CA769}" destId="{34E92982-2B20-4968-8B43-FD78DD375230}" srcOrd="0" destOrd="0" parTransId="{97FEAEFE-4C33-4DFC-8F6E-E9D383AFF6E6}" sibTransId="{B2D85873-C974-40C5-99B1-08E4747938D7}"/>
    <dgm:cxn modelId="{F3D33619-02FE-4837-8F60-2670B6C33E6A}" srcId="{023CDF4B-A07F-4888-B5A4-2644DEE43F68}" destId="{BAC77D69-CDE3-4155-B29C-E5B4CC3CA769}" srcOrd="0" destOrd="0" parTransId="{F09EA297-37C8-45DE-8DFA-FD41F717204F}" sibTransId="{4BAB4AF9-8139-42A7-B7BB-E6FEC657C94D}"/>
    <dgm:cxn modelId="{C7C0C276-0E20-471D-AE44-389FBB3DE6D4}" type="presOf" srcId="{27D53AB8-4A23-46B0-B482-8883FE57FD42}" destId="{E7B24C75-B3B0-4EAF-BB79-ED10745121F6}" srcOrd="0" destOrd="0" presId="urn:microsoft.com/office/officeart/2008/layout/RadialCluster"/>
    <dgm:cxn modelId="{8DF8A817-BD49-4BFA-AE04-801223F1BB9F}" srcId="{BAC77D69-CDE3-4155-B29C-E5B4CC3CA769}" destId="{27D53AB8-4A23-46B0-B482-8883FE57FD42}" srcOrd="1" destOrd="0" parTransId="{6B3036AB-7B1C-4C90-89F0-6496CD07658E}" sibTransId="{FCCD9F7E-B340-448B-9B9D-DA222C66B383}"/>
    <dgm:cxn modelId="{7372B0EF-34F2-409A-9AC4-9ED5EDEA5F93}" srcId="{BAC77D69-CDE3-4155-B29C-E5B4CC3CA769}" destId="{C914AEBD-D585-422B-93A9-421A21E9B2EB}" srcOrd="2" destOrd="0" parTransId="{B5652524-5CBE-4FE0-8990-92FF2C20567F}" sibTransId="{E860CDB4-AE42-47D6-861F-0A867E2A2D9D}"/>
    <dgm:cxn modelId="{B5AE71C1-A3DD-40A0-9D15-A1B10C80CD3D}" type="presOf" srcId="{6B3036AB-7B1C-4C90-89F0-6496CD07658E}" destId="{57D01A55-8CE1-4DB5-B3D2-C54395C9A621}" srcOrd="0" destOrd="0" presId="urn:microsoft.com/office/officeart/2008/layout/RadialCluster"/>
    <dgm:cxn modelId="{3B102908-B929-4130-86EF-122F13AB57A1}" type="presOf" srcId="{97FEAEFE-4C33-4DFC-8F6E-E9D383AFF6E6}" destId="{8EC399ED-37F9-4A58-B85E-7C56BCAFE403}" srcOrd="0" destOrd="0" presId="urn:microsoft.com/office/officeart/2008/layout/RadialCluster"/>
    <dgm:cxn modelId="{42F4199D-FDA2-4385-90C8-DABBDA8428F9}" type="presOf" srcId="{34E92982-2B20-4968-8B43-FD78DD375230}" destId="{B07C7DEB-F404-4F53-B61E-48A6003B9C7C}" srcOrd="0" destOrd="0" presId="urn:microsoft.com/office/officeart/2008/layout/RadialCluster"/>
    <dgm:cxn modelId="{A931691E-2E47-4162-BC85-AE37BBEC7AC5}" type="presOf" srcId="{BAC77D69-CDE3-4155-B29C-E5B4CC3CA769}" destId="{545BEB75-2D36-43DD-8756-C10789F4CA1B}" srcOrd="0" destOrd="0" presId="urn:microsoft.com/office/officeart/2008/layout/RadialCluster"/>
    <dgm:cxn modelId="{F3167122-C709-4FB1-A145-B9BBAF56AAF2}" type="presParOf" srcId="{9BC27AD6-6866-4455-A1FC-D71E596D7FE9}" destId="{5D8B0252-79ED-4F36-A123-04650AE6B290}" srcOrd="0" destOrd="0" presId="urn:microsoft.com/office/officeart/2008/layout/RadialCluster"/>
    <dgm:cxn modelId="{614A1506-5F43-4FC0-BBC4-485115F4D302}" type="presParOf" srcId="{5D8B0252-79ED-4F36-A123-04650AE6B290}" destId="{545BEB75-2D36-43DD-8756-C10789F4CA1B}" srcOrd="0" destOrd="0" presId="urn:microsoft.com/office/officeart/2008/layout/RadialCluster"/>
    <dgm:cxn modelId="{CCB8459D-9048-4DED-B64C-753DAA644178}" type="presParOf" srcId="{5D8B0252-79ED-4F36-A123-04650AE6B290}" destId="{8EC399ED-37F9-4A58-B85E-7C56BCAFE403}" srcOrd="1" destOrd="0" presId="urn:microsoft.com/office/officeart/2008/layout/RadialCluster"/>
    <dgm:cxn modelId="{AE6251F6-5ABE-44B7-80CD-D710BC564143}" type="presParOf" srcId="{5D8B0252-79ED-4F36-A123-04650AE6B290}" destId="{B07C7DEB-F404-4F53-B61E-48A6003B9C7C}" srcOrd="2" destOrd="0" presId="urn:microsoft.com/office/officeart/2008/layout/RadialCluster"/>
    <dgm:cxn modelId="{3401C45F-EFFB-4AB7-9CC6-025BB9E661D0}" type="presParOf" srcId="{5D8B0252-79ED-4F36-A123-04650AE6B290}" destId="{57D01A55-8CE1-4DB5-B3D2-C54395C9A621}" srcOrd="3" destOrd="0" presId="urn:microsoft.com/office/officeart/2008/layout/RadialCluster"/>
    <dgm:cxn modelId="{4D7306F8-29EC-4DDA-BB34-D8C2970B1DC6}" type="presParOf" srcId="{5D8B0252-79ED-4F36-A123-04650AE6B290}" destId="{E7B24C75-B3B0-4EAF-BB79-ED10745121F6}" srcOrd="4" destOrd="0" presId="urn:microsoft.com/office/officeart/2008/layout/RadialCluster"/>
    <dgm:cxn modelId="{4B084508-6147-482C-887B-F79992C3969D}" type="presParOf" srcId="{5D8B0252-79ED-4F36-A123-04650AE6B290}" destId="{9D7BD6D4-C204-4184-8534-6D196B6D050C}" srcOrd="5" destOrd="0" presId="urn:microsoft.com/office/officeart/2008/layout/RadialCluster"/>
    <dgm:cxn modelId="{6DD4D63B-8FC0-4BDE-B821-806E72CE4169}" type="presParOf" srcId="{5D8B0252-79ED-4F36-A123-04650AE6B290}" destId="{F66A4A5F-0430-4B19-B9D5-D290A9307B1B}"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23CDF4B-A07F-4888-B5A4-2644DEE43F68}"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pPr rtl="1"/>
          <a:endParaRPr lang="he-IL"/>
        </a:p>
      </dgm:t>
    </dgm:pt>
    <dgm:pt modelId="{27D53AB8-4A23-46B0-B482-8883FE57FD42}">
      <dgm:prSet phldrT="[טקסט]" custT="1"/>
      <dgm:spPr>
        <a:solidFill>
          <a:schemeClr val="tx2">
            <a:lumMod val="60000"/>
            <a:lumOff val="40000"/>
          </a:schemeClr>
        </a:solidFill>
        <a:scene3d>
          <a:camera prst="orthographicFront"/>
          <a:lightRig rig="threePt" dir="t"/>
        </a:scene3d>
        <a:sp3d>
          <a:bevelT w="114300" prst="artDeco"/>
        </a:sp3d>
      </dgm:spPr>
      <dgm:t>
        <a:bodyPr/>
        <a:lstStyle/>
        <a:p>
          <a:pPr algn="ctr" rtl="1"/>
          <a:r>
            <a:rPr lang="he-IL" sz="1800" b="1" dirty="0" smtClean="0">
              <a:solidFill>
                <a:schemeClr val="tx1"/>
              </a:solidFill>
            </a:rPr>
            <a:t>קיימות ואיכות הסביבה</a:t>
          </a:r>
          <a:endParaRPr lang="he-IL" sz="1800" b="1" dirty="0">
            <a:solidFill>
              <a:schemeClr val="tx1"/>
            </a:solidFill>
          </a:endParaRPr>
        </a:p>
      </dgm:t>
    </dgm:pt>
    <dgm:pt modelId="{6B3036AB-7B1C-4C90-89F0-6496CD07658E}" type="parTrans" cxnId="{8DF8A817-BD49-4BFA-AE04-801223F1BB9F}">
      <dgm:prSet/>
      <dgm:spPr/>
      <dgm:t>
        <a:bodyPr/>
        <a:lstStyle/>
        <a:p>
          <a:pPr rtl="1"/>
          <a:endParaRPr lang="he-IL"/>
        </a:p>
      </dgm:t>
    </dgm:pt>
    <dgm:pt modelId="{FCCD9F7E-B340-448B-9B9D-DA222C66B383}" type="sibTrans" cxnId="{8DF8A817-BD49-4BFA-AE04-801223F1BB9F}">
      <dgm:prSet/>
      <dgm:spPr/>
      <dgm:t>
        <a:bodyPr/>
        <a:lstStyle/>
        <a:p>
          <a:pPr rtl="1"/>
          <a:endParaRPr lang="he-IL"/>
        </a:p>
      </dgm:t>
    </dgm:pt>
    <dgm:pt modelId="{C914AEBD-D585-422B-93A9-421A21E9B2EB}">
      <dgm:prSet phldrT="[טקסט]" custT="1"/>
      <dgm:spPr>
        <a:solidFill>
          <a:schemeClr val="accent2">
            <a:lumMod val="60000"/>
            <a:lumOff val="40000"/>
          </a:schemeClr>
        </a:solidFill>
        <a:scene3d>
          <a:camera prst="orthographicFront"/>
          <a:lightRig rig="threePt" dir="t"/>
        </a:scene3d>
        <a:sp3d>
          <a:bevelT w="114300" prst="artDeco"/>
        </a:sp3d>
      </dgm:spPr>
      <dgm:t>
        <a:bodyPr/>
        <a:lstStyle/>
        <a:p>
          <a:pPr rtl="1"/>
          <a:r>
            <a:rPr lang="he-IL" sz="1800" b="1" dirty="0" smtClean="0">
              <a:solidFill>
                <a:schemeClr val="tx1"/>
              </a:solidFill>
            </a:rPr>
            <a:t>מפגשים בין  מגזריים </a:t>
          </a:r>
          <a:endParaRPr lang="he-IL" sz="1800" b="1" dirty="0">
            <a:solidFill>
              <a:schemeClr val="tx1"/>
            </a:solidFill>
          </a:endParaRPr>
        </a:p>
      </dgm:t>
    </dgm:pt>
    <dgm:pt modelId="{B5652524-5CBE-4FE0-8990-92FF2C20567F}" type="parTrans" cxnId="{7372B0EF-34F2-409A-9AC4-9ED5EDEA5F93}">
      <dgm:prSet/>
      <dgm:spPr/>
      <dgm:t>
        <a:bodyPr/>
        <a:lstStyle/>
        <a:p>
          <a:pPr rtl="1"/>
          <a:endParaRPr lang="he-IL"/>
        </a:p>
      </dgm:t>
    </dgm:pt>
    <dgm:pt modelId="{E860CDB4-AE42-47D6-861F-0A867E2A2D9D}" type="sibTrans" cxnId="{7372B0EF-34F2-409A-9AC4-9ED5EDEA5F93}">
      <dgm:prSet/>
      <dgm:spPr/>
      <dgm:t>
        <a:bodyPr/>
        <a:lstStyle/>
        <a:p>
          <a:pPr rtl="1"/>
          <a:endParaRPr lang="he-IL"/>
        </a:p>
      </dgm:t>
    </dgm:pt>
    <dgm:pt modelId="{BAC77D69-CDE3-4155-B29C-E5B4CC3CA769}">
      <dgm:prSet phldrT="[טקסט]"/>
      <dgm:spPr>
        <a:solidFill>
          <a:schemeClr val="accent1">
            <a:lumMod val="75000"/>
          </a:schemeClr>
        </a:solidFill>
        <a:scene3d>
          <a:camera prst="orthographicFront"/>
          <a:lightRig rig="threePt" dir="t"/>
        </a:scene3d>
        <a:sp3d>
          <a:bevelT w="114300" prst="artDeco"/>
        </a:sp3d>
      </dgm:spPr>
      <dgm:t>
        <a:bodyPr/>
        <a:lstStyle/>
        <a:p>
          <a:pPr rtl="1"/>
          <a:r>
            <a:rPr lang="he-IL" b="1" dirty="0" smtClean="0">
              <a:solidFill>
                <a:schemeClr val="tx1"/>
              </a:solidFill>
            </a:rPr>
            <a:t>בקהילה</a:t>
          </a:r>
          <a:endParaRPr lang="he-IL" b="1" dirty="0">
            <a:solidFill>
              <a:schemeClr val="tx1"/>
            </a:solidFill>
          </a:endParaRPr>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9BC27AD6-6866-4455-A1FC-D71E596D7FE9}" type="pres">
      <dgm:prSet presAssocID="{023CDF4B-A07F-4888-B5A4-2644DEE43F68}" presName="Name0" presStyleCnt="0">
        <dgm:presLayoutVars>
          <dgm:chMax val="1"/>
          <dgm:chPref val="1"/>
          <dgm:dir/>
          <dgm:animOne val="branch"/>
          <dgm:animLvl val="lvl"/>
        </dgm:presLayoutVars>
      </dgm:prSet>
      <dgm:spPr/>
      <dgm:t>
        <a:bodyPr/>
        <a:lstStyle/>
        <a:p>
          <a:pPr rtl="1"/>
          <a:endParaRPr lang="he-IL"/>
        </a:p>
      </dgm:t>
    </dgm:pt>
    <dgm:pt modelId="{5D8B0252-79ED-4F36-A123-04650AE6B290}" type="pres">
      <dgm:prSet presAssocID="{BAC77D69-CDE3-4155-B29C-E5B4CC3CA769}" presName="singleCycle" presStyleCnt="0"/>
      <dgm:spPr/>
    </dgm:pt>
    <dgm:pt modelId="{545BEB75-2D36-43DD-8756-C10789F4CA1B}" type="pres">
      <dgm:prSet presAssocID="{BAC77D69-CDE3-4155-B29C-E5B4CC3CA769}" presName="singleCenter" presStyleLbl="node1" presStyleIdx="0" presStyleCnt="3" custScaleX="185712" custScaleY="138094" custLinFactNeighborX="56333" custLinFactNeighborY="-15201">
        <dgm:presLayoutVars>
          <dgm:chMax val="7"/>
          <dgm:chPref val="7"/>
        </dgm:presLayoutVars>
      </dgm:prSet>
      <dgm:spPr/>
      <dgm:t>
        <a:bodyPr/>
        <a:lstStyle/>
        <a:p>
          <a:pPr rtl="1"/>
          <a:endParaRPr lang="he-IL"/>
        </a:p>
      </dgm:t>
    </dgm:pt>
    <dgm:pt modelId="{57D01A55-8CE1-4DB5-B3D2-C54395C9A621}" type="pres">
      <dgm:prSet presAssocID="{6B3036AB-7B1C-4C90-89F0-6496CD07658E}" presName="Name56" presStyleLbl="parChTrans1D2" presStyleIdx="0" presStyleCnt="2"/>
      <dgm:spPr/>
      <dgm:t>
        <a:bodyPr/>
        <a:lstStyle/>
        <a:p>
          <a:pPr rtl="1"/>
          <a:endParaRPr lang="he-IL"/>
        </a:p>
      </dgm:t>
    </dgm:pt>
    <dgm:pt modelId="{E7B24C75-B3B0-4EAF-BB79-ED10745121F6}" type="pres">
      <dgm:prSet presAssocID="{27D53AB8-4A23-46B0-B482-8883FE57FD42}" presName="text0" presStyleLbl="node1" presStyleIdx="1" presStyleCnt="3" custScaleX="330968" custScaleY="180635" custRadScaleRad="102213" custRadScaleInc="-62319">
        <dgm:presLayoutVars>
          <dgm:bulletEnabled val="1"/>
        </dgm:presLayoutVars>
      </dgm:prSet>
      <dgm:spPr/>
      <dgm:t>
        <a:bodyPr/>
        <a:lstStyle/>
        <a:p>
          <a:pPr rtl="1"/>
          <a:endParaRPr lang="he-IL"/>
        </a:p>
      </dgm:t>
    </dgm:pt>
    <dgm:pt modelId="{9D7BD6D4-C204-4184-8534-6D196B6D050C}" type="pres">
      <dgm:prSet presAssocID="{B5652524-5CBE-4FE0-8990-92FF2C20567F}" presName="Name56" presStyleLbl="parChTrans1D2" presStyleIdx="1" presStyleCnt="2"/>
      <dgm:spPr/>
      <dgm:t>
        <a:bodyPr/>
        <a:lstStyle/>
        <a:p>
          <a:pPr rtl="1"/>
          <a:endParaRPr lang="he-IL"/>
        </a:p>
      </dgm:t>
    </dgm:pt>
    <dgm:pt modelId="{F66A4A5F-0430-4B19-B9D5-D290A9307B1B}" type="pres">
      <dgm:prSet presAssocID="{C914AEBD-D585-422B-93A9-421A21E9B2EB}" presName="text0" presStyleLbl="node1" presStyleIdx="2" presStyleCnt="3" custScaleX="458764" custScaleY="190525" custRadScaleRad="101470" custRadScaleInc="45894">
        <dgm:presLayoutVars>
          <dgm:bulletEnabled val="1"/>
        </dgm:presLayoutVars>
      </dgm:prSet>
      <dgm:spPr/>
      <dgm:t>
        <a:bodyPr/>
        <a:lstStyle/>
        <a:p>
          <a:pPr rtl="1"/>
          <a:endParaRPr lang="he-IL"/>
        </a:p>
      </dgm:t>
    </dgm:pt>
  </dgm:ptLst>
  <dgm:cxnLst>
    <dgm:cxn modelId="{F3D33619-02FE-4837-8F60-2670B6C33E6A}" srcId="{023CDF4B-A07F-4888-B5A4-2644DEE43F68}" destId="{BAC77D69-CDE3-4155-B29C-E5B4CC3CA769}" srcOrd="0" destOrd="0" parTransId="{F09EA297-37C8-45DE-8DFA-FD41F717204F}" sibTransId="{4BAB4AF9-8139-42A7-B7BB-E6FEC657C94D}"/>
    <dgm:cxn modelId="{8F2A0E6A-01BE-4756-88D5-A7EC26B89296}" type="presOf" srcId="{27D53AB8-4A23-46B0-B482-8883FE57FD42}" destId="{E7B24C75-B3B0-4EAF-BB79-ED10745121F6}" srcOrd="0" destOrd="0" presId="urn:microsoft.com/office/officeart/2008/layout/RadialCluster"/>
    <dgm:cxn modelId="{62F12E6E-E2FE-462D-B729-3F8EFC8C2F8B}" type="presOf" srcId="{C914AEBD-D585-422B-93A9-421A21E9B2EB}" destId="{F66A4A5F-0430-4B19-B9D5-D290A9307B1B}" srcOrd="0" destOrd="0" presId="urn:microsoft.com/office/officeart/2008/layout/RadialCluster"/>
    <dgm:cxn modelId="{703A9412-5407-498F-9118-CCE00DCFE11C}" type="presOf" srcId="{BAC77D69-CDE3-4155-B29C-E5B4CC3CA769}" destId="{545BEB75-2D36-43DD-8756-C10789F4CA1B}" srcOrd="0" destOrd="0" presId="urn:microsoft.com/office/officeart/2008/layout/RadialCluster"/>
    <dgm:cxn modelId="{7F56A008-9767-45F6-8FA4-39E7E42DDC72}" type="presOf" srcId="{023CDF4B-A07F-4888-B5A4-2644DEE43F68}" destId="{9BC27AD6-6866-4455-A1FC-D71E596D7FE9}" srcOrd="0" destOrd="0" presId="urn:microsoft.com/office/officeart/2008/layout/RadialCluster"/>
    <dgm:cxn modelId="{7372B0EF-34F2-409A-9AC4-9ED5EDEA5F93}" srcId="{BAC77D69-CDE3-4155-B29C-E5B4CC3CA769}" destId="{C914AEBD-D585-422B-93A9-421A21E9B2EB}" srcOrd="1" destOrd="0" parTransId="{B5652524-5CBE-4FE0-8990-92FF2C20567F}" sibTransId="{E860CDB4-AE42-47D6-861F-0A867E2A2D9D}"/>
    <dgm:cxn modelId="{8C9CD72D-A1C1-4E76-81B0-939902646A6A}" type="presOf" srcId="{6B3036AB-7B1C-4C90-89F0-6496CD07658E}" destId="{57D01A55-8CE1-4DB5-B3D2-C54395C9A621}" srcOrd="0" destOrd="0" presId="urn:microsoft.com/office/officeart/2008/layout/RadialCluster"/>
    <dgm:cxn modelId="{FDB58316-72C1-4FD0-8167-FD28BCFB4992}" type="presOf" srcId="{B5652524-5CBE-4FE0-8990-92FF2C20567F}" destId="{9D7BD6D4-C204-4184-8534-6D196B6D050C}" srcOrd="0" destOrd="0" presId="urn:microsoft.com/office/officeart/2008/layout/RadialCluster"/>
    <dgm:cxn modelId="{8DF8A817-BD49-4BFA-AE04-801223F1BB9F}" srcId="{BAC77D69-CDE3-4155-B29C-E5B4CC3CA769}" destId="{27D53AB8-4A23-46B0-B482-8883FE57FD42}" srcOrd="0" destOrd="0" parTransId="{6B3036AB-7B1C-4C90-89F0-6496CD07658E}" sibTransId="{FCCD9F7E-B340-448B-9B9D-DA222C66B383}"/>
    <dgm:cxn modelId="{28EEE340-BDB6-499A-896F-BD795A4D1FEA}" type="presParOf" srcId="{9BC27AD6-6866-4455-A1FC-D71E596D7FE9}" destId="{5D8B0252-79ED-4F36-A123-04650AE6B290}" srcOrd="0" destOrd="0" presId="urn:microsoft.com/office/officeart/2008/layout/RadialCluster"/>
    <dgm:cxn modelId="{E8E51248-2B49-4FB1-8D38-F600E1AF9C3C}" type="presParOf" srcId="{5D8B0252-79ED-4F36-A123-04650AE6B290}" destId="{545BEB75-2D36-43DD-8756-C10789F4CA1B}" srcOrd="0" destOrd="0" presId="urn:microsoft.com/office/officeart/2008/layout/RadialCluster"/>
    <dgm:cxn modelId="{3AE7E2CD-A2BD-473E-9BD4-E097D0E21265}" type="presParOf" srcId="{5D8B0252-79ED-4F36-A123-04650AE6B290}" destId="{57D01A55-8CE1-4DB5-B3D2-C54395C9A621}" srcOrd="1" destOrd="0" presId="urn:microsoft.com/office/officeart/2008/layout/RadialCluster"/>
    <dgm:cxn modelId="{7DF23289-06E1-49B1-952B-A3D9D4992233}" type="presParOf" srcId="{5D8B0252-79ED-4F36-A123-04650AE6B290}" destId="{E7B24C75-B3B0-4EAF-BB79-ED10745121F6}" srcOrd="2" destOrd="0" presId="urn:microsoft.com/office/officeart/2008/layout/RadialCluster"/>
    <dgm:cxn modelId="{38AC00CC-9708-4017-8B2B-A88FD9C04D25}" type="presParOf" srcId="{5D8B0252-79ED-4F36-A123-04650AE6B290}" destId="{9D7BD6D4-C204-4184-8534-6D196B6D050C}" srcOrd="3" destOrd="0" presId="urn:microsoft.com/office/officeart/2008/layout/RadialCluster"/>
    <dgm:cxn modelId="{8DD574BF-2F30-4FD6-9793-0C9AAE4D57B3}" type="presParOf" srcId="{5D8B0252-79ED-4F36-A123-04650AE6B290}" destId="{F66A4A5F-0430-4B19-B9D5-D290A9307B1B}" srcOrd="4" destOrd="0" presId="urn:microsoft.com/office/officeart/2008/layout/RadialCluster"/>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23CDF4B-A07F-4888-B5A4-2644DEE43F68}"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pPr rtl="1"/>
          <a:endParaRPr lang="he-IL"/>
        </a:p>
      </dgm:t>
    </dgm:pt>
    <dgm:pt modelId="{C914AEBD-D585-422B-93A9-421A21E9B2EB}">
      <dgm:prSet phldrT="[טקסט]" custT="1"/>
      <dgm:spPr>
        <a:solidFill>
          <a:schemeClr val="accent2">
            <a:lumMod val="60000"/>
            <a:lumOff val="40000"/>
          </a:schemeClr>
        </a:solidFill>
        <a:scene3d>
          <a:camera prst="orthographicFront"/>
          <a:lightRig rig="threePt" dir="t"/>
        </a:scene3d>
        <a:sp3d>
          <a:bevelT w="114300" prst="artDeco"/>
        </a:sp3d>
      </dgm:spPr>
      <dgm:t>
        <a:bodyPr/>
        <a:lstStyle/>
        <a:p>
          <a:pPr rtl="1"/>
          <a:r>
            <a:rPr lang="he-IL" sz="1800" b="1" dirty="0" smtClean="0">
              <a:solidFill>
                <a:schemeClr val="tx1"/>
              </a:solidFill>
            </a:rPr>
            <a:t>"שומרי סף"</a:t>
          </a:r>
          <a:endParaRPr lang="he-IL" sz="1800" b="1" dirty="0">
            <a:solidFill>
              <a:schemeClr val="tx1"/>
            </a:solidFill>
          </a:endParaRPr>
        </a:p>
      </dgm:t>
    </dgm:pt>
    <dgm:pt modelId="{B5652524-5CBE-4FE0-8990-92FF2C20567F}" type="parTrans" cxnId="{7372B0EF-34F2-409A-9AC4-9ED5EDEA5F93}">
      <dgm:prSet/>
      <dgm:spPr/>
      <dgm:t>
        <a:bodyPr/>
        <a:lstStyle/>
        <a:p>
          <a:pPr rtl="1"/>
          <a:endParaRPr lang="he-IL"/>
        </a:p>
      </dgm:t>
    </dgm:pt>
    <dgm:pt modelId="{E860CDB4-AE42-47D6-861F-0A867E2A2D9D}" type="sibTrans" cxnId="{7372B0EF-34F2-409A-9AC4-9ED5EDEA5F93}">
      <dgm:prSet/>
      <dgm:spPr/>
      <dgm:t>
        <a:bodyPr/>
        <a:lstStyle/>
        <a:p>
          <a:pPr rtl="1"/>
          <a:endParaRPr lang="he-IL"/>
        </a:p>
      </dgm:t>
    </dgm:pt>
    <dgm:pt modelId="{BAC77D69-CDE3-4155-B29C-E5B4CC3CA769}">
      <dgm:prSet phldrT="[טקסט]" custT="1"/>
      <dgm:spPr>
        <a:solidFill>
          <a:schemeClr val="accent1">
            <a:lumMod val="75000"/>
          </a:schemeClr>
        </a:solidFill>
        <a:scene3d>
          <a:camera prst="orthographicFront"/>
          <a:lightRig rig="threePt" dir="t"/>
        </a:scene3d>
        <a:sp3d>
          <a:bevelT w="114300" prst="artDeco"/>
        </a:sp3d>
      </dgm:spPr>
      <dgm:t>
        <a:bodyPr/>
        <a:lstStyle/>
        <a:p>
          <a:pPr rtl="1"/>
          <a:r>
            <a:rPr lang="he-IL" sz="2800" b="1" dirty="0" smtClean="0">
              <a:solidFill>
                <a:schemeClr val="tx1"/>
              </a:solidFill>
            </a:rPr>
            <a:t>ברשת</a:t>
          </a:r>
          <a:endParaRPr lang="he-IL" sz="2800" b="1" dirty="0">
            <a:solidFill>
              <a:schemeClr val="tx1"/>
            </a:solidFill>
          </a:endParaRPr>
        </a:p>
      </dgm:t>
    </dgm:pt>
    <dgm:pt modelId="{4BAB4AF9-8139-42A7-B7BB-E6FEC657C94D}" type="sibTrans" cxnId="{F3D33619-02FE-4837-8F60-2670B6C33E6A}">
      <dgm:prSet/>
      <dgm:spPr/>
      <dgm:t>
        <a:bodyPr/>
        <a:lstStyle/>
        <a:p>
          <a:pPr rtl="1"/>
          <a:endParaRPr lang="he-IL"/>
        </a:p>
      </dgm:t>
    </dgm:pt>
    <dgm:pt modelId="{F09EA297-37C8-45DE-8DFA-FD41F717204F}" type="parTrans" cxnId="{F3D33619-02FE-4837-8F60-2670B6C33E6A}">
      <dgm:prSet/>
      <dgm:spPr/>
      <dgm:t>
        <a:bodyPr/>
        <a:lstStyle/>
        <a:p>
          <a:pPr rtl="1"/>
          <a:endParaRPr lang="he-IL"/>
        </a:p>
      </dgm:t>
    </dgm:pt>
    <dgm:pt modelId="{34E92982-2B20-4968-8B43-FD78DD375230}">
      <dgm:prSet phldrT="[טקסט]" custT="1"/>
      <dgm:spPr>
        <a:scene3d>
          <a:camera prst="orthographicFront"/>
          <a:lightRig rig="threePt" dir="t"/>
        </a:scene3d>
        <a:sp3d>
          <a:bevelT w="114300" prst="artDeco"/>
        </a:sp3d>
      </dgm:spPr>
      <dgm:t>
        <a:bodyPr/>
        <a:lstStyle/>
        <a:p>
          <a:pPr rtl="1"/>
          <a:r>
            <a:rPr lang="he-IL" sz="1800" b="1" dirty="0" smtClean="0">
              <a:solidFill>
                <a:schemeClr val="tx1"/>
              </a:solidFill>
            </a:rPr>
            <a:t>פיתוח אתרים</a:t>
          </a:r>
          <a:endParaRPr lang="he-IL" sz="1800" b="1" dirty="0">
            <a:solidFill>
              <a:schemeClr val="tx1"/>
            </a:solidFill>
          </a:endParaRPr>
        </a:p>
      </dgm:t>
    </dgm:pt>
    <dgm:pt modelId="{B2D85873-C974-40C5-99B1-08E4747938D7}" type="sibTrans" cxnId="{695BC7F3-8170-4E55-8C26-87FDA3CE6AEC}">
      <dgm:prSet/>
      <dgm:spPr/>
      <dgm:t>
        <a:bodyPr/>
        <a:lstStyle/>
        <a:p>
          <a:pPr rtl="1"/>
          <a:endParaRPr lang="he-IL"/>
        </a:p>
      </dgm:t>
    </dgm:pt>
    <dgm:pt modelId="{97FEAEFE-4C33-4DFC-8F6E-E9D383AFF6E6}" type="parTrans" cxnId="{695BC7F3-8170-4E55-8C26-87FDA3CE6AEC}">
      <dgm:prSet/>
      <dgm:spPr/>
      <dgm:t>
        <a:bodyPr/>
        <a:lstStyle/>
        <a:p>
          <a:pPr rtl="1"/>
          <a:endParaRPr lang="he-IL"/>
        </a:p>
      </dgm:t>
    </dgm:pt>
    <dgm:pt modelId="{9BC27AD6-6866-4455-A1FC-D71E596D7FE9}" type="pres">
      <dgm:prSet presAssocID="{023CDF4B-A07F-4888-B5A4-2644DEE43F68}" presName="Name0" presStyleCnt="0">
        <dgm:presLayoutVars>
          <dgm:chMax val="1"/>
          <dgm:chPref val="1"/>
          <dgm:dir/>
          <dgm:animOne val="branch"/>
          <dgm:animLvl val="lvl"/>
        </dgm:presLayoutVars>
      </dgm:prSet>
      <dgm:spPr/>
      <dgm:t>
        <a:bodyPr/>
        <a:lstStyle/>
        <a:p>
          <a:pPr rtl="1"/>
          <a:endParaRPr lang="he-IL"/>
        </a:p>
      </dgm:t>
    </dgm:pt>
    <dgm:pt modelId="{5D8B0252-79ED-4F36-A123-04650AE6B290}" type="pres">
      <dgm:prSet presAssocID="{BAC77D69-CDE3-4155-B29C-E5B4CC3CA769}" presName="singleCycle" presStyleCnt="0"/>
      <dgm:spPr/>
    </dgm:pt>
    <dgm:pt modelId="{545BEB75-2D36-43DD-8756-C10789F4CA1B}" type="pres">
      <dgm:prSet presAssocID="{BAC77D69-CDE3-4155-B29C-E5B4CC3CA769}" presName="singleCenter" presStyleLbl="node1" presStyleIdx="0" presStyleCnt="3" custScaleX="176191" custScaleY="119048" custLinFactNeighborX="70639" custLinFactNeighborY="-317">
        <dgm:presLayoutVars>
          <dgm:chMax val="7"/>
          <dgm:chPref val="7"/>
        </dgm:presLayoutVars>
      </dgm:prSet>
      <dgm:spPr/>
      <dgm:t>
        <a:bodyPr/>
        <a:lstStyle/>
        <a:p>
          <a:pPr rtl="1"/>
          <a:endParaRPr lang="he-IL"/>
        </a:p>
      </dgm:t>
    </dgm:pt>
    <dgm:pt modelId="{8EC399ED-37F9-4A58-B85E-7C56BCAFE403}" type="pres">
      <dgm:prSet presAssocID="{97FEAEFE-4C33-4DFC-8F6E-E9D383AFF6E6}" presName="Name56" presStyleLbl="parChTrans1D2" presStyleIdx="0" presStyleCnt="2"/>
      <dgm:spPr/>
      <dgm:t>
        <a:bodyPr/>
        <a:lstStyle/>
        <a:p>
          <a:pPr rtl="1"/>
          <a:endParaRPr lang="he-IL"/>
        </a:p>
      </dgm:t>
    </dgm:pt>
    <dgm:pt modelId="{B07C7DEB-F404-4F53-B61E-48A6003B9C7C}" type="pres">
      <dgm:prSet presAssocID="{34E92982-2B20-4968-8B43-FD78DD375230}" presName="text0" presStyleLbl="node1" presStyleIdx="1" presStyleCnt="3" custScaleX="399885" custScaleY="139585" custRadScaleRad="94727" custRadScaleInc="-58810">
        <dgm:presLayoutVars>
          <dgm:bulletEnabled val="1"/>
        </dgm:presLayoutVars>
      </dgm:prSet>
      <dgm:spPr/>
      <dgm:t>
        <a:bodyPr/>
        <a:lstStyle/>
        <a:p>
          <a:pPr rtl="1"/>
          <a:endParaRPr lang="he-IL"/>
        </a:p>
      </dgm:t>
    </dgm:pt>
    <dgm:pt modelId="{9D7BD6D4-C204-4184-8534-6D196B6D050C}" type="pres">
      <dgm:prSet presAssocID="{B5652524-5CBE-4FE0-8990-92FF2C20567F}" presName="Name56" presStyleLbl="parChTrans1D2" presStyleIdx="1" presStyleCnt="2"/>
      <dgm:spPr/>
      <dgm:t>
        <a:bodyPr/>
        <a:lstStyle/>
        <a:p>
          <a:pPr rtl="1"/>
          <a:endParaRPr lang="he-IL"/>
        </a:p>
      </dgm:t>
    </dgm:pt>
    <dgm:pt modelId="{F66A4A5F-0430-4B19-B9D5-D290A9307B1B}" type="pres">
      <dgm:prSet presAssocID="{C914AEBD-D585-422B-93A9-421A21E9B2EB}" presName="text0" presStyleLbl="node1" presStyleIdx="2" presStyleCnt="3" custScaleX="401908" custScaleY="148757" custRadScaleRad="88176" custRadScaleInc="54918">
        <dgm:presLayoutVars>
          <dgm:bulletEnabled val="1"/>
        </dgm:presLayoutVars>
      </dgm:prSet>
      <dgm:spPr/>
      <dgm:t>
        <a:bodyPr/>
        <a:lstStyle/>
        <a:p>
          <a:pPr rtl="1"/>
          <a:endParaRPr lang="he-IL"/>
        </a:p>
      </dgm:t>
    </dgm:pt>
  </dgm:ptLst>
  <dgm:cxnLst>
    <dgm:cxn modelId="{F3D33619-02FE-4837-8F60-2670B6C33E6A}" srcId="{023CDF4B-A07F-4888-B5A4-2644DEE43F68}" destId="{BAC77D69-CDE3-4155-B29C-E5B4CC3CA769}" srcOrd="0" destOrd="0" parTransId="{F09EA297-37C8-45DE-8DFA-FD41F717204F}" sibTransId="{4BAB4AF9-8139-42A7-B7BB-E6FEC657C94D}"/>
    <dgm:cxn modelId="{7DD8D9B2-5DF6-4300-A563-72F561103A8D}" type="presOf" srcId="{BAC77D69-CDE3-4155-B29C-E5B4CC3CA769}" destId="{545BEB75-2D36-43DD-8756-C10789F4CA1B}" srcOrd="0" destOrd="0" presId="urn:microsoft.com/office/officeart/2008/layout/RadialCluster"/>
    <dgm:cxn modelId="{162083AE-E9AA-4F87-AA69-8C6EEA93B951}" type="presOf" srcId="{34E92982-2B20-4968-8B43-FD78DD375230}" destId="{B07C7DEB-F404-4F53-B61E-48A6003B9C7C}" srcOrd="0" destOrd="0" presId="urn:microsoft.com/office/officeart/2008/layout/RadialCluster"/>
    <dgm:cxn modelId="{FBE33941-2D23-4ED1-A2DE-A72B4D7F9999}" type="presOf" srcId="{C914AEBD-D585-422B-93A9-421A21E9B2EB}" destId="{F66A4A5F-0430-4B19-B9D5-D290A9307B1B}" srcOrd="0" destOrd="0" presId="urn:microsoft.com/office/officeart/2008/layout/RadialCluster"/>
    <dgm:cxn modelId="{7372B0EF-34F2-409A-9AC4-9ED5EDEA5F93}" srcId="{BAC77D69-CDE3-4155-B29C-E5B4CC3CA769}" destId="{C914AEBD-D585-422B-93A9-421A21E9B2EB}" srcOrd="1" destOrd="0" parTransId="{B5652524-5CBE-4FE0-8990-92FF2C20567F}" sibTransId="{E860CDB4-AE42-47D6-861F-0A867E2A2D9D}"/>
    <dgm:cxn modelId="{C6FD3B3F-30A8-4DC3-9D78-B6D1D0FD3922}" type="presOf" srcId="{97FEAEFE-4C33-4DFC-8F6E-E9D383AFF6E6}" destId="{8EC399ED-37F9-4A58-B85E-7C56BCAFE403}" srcOrd="0" destOrd="0" presId="urn:microsoft.com/office/officeart/2008/layout/RadialCluster"/>
    <dgm:cxn modelId="{5EDF92FE-5300-4D7E-B615-3C771FB2E5C3}" type="presOf" srcId="{023CDF4B-A07F-4888-B5A4-2644DEE43F68}" destId="{9BC27AD6-6866-4455-A1FC-D71E596D7FE9}" srcOrd="0" destOrd="0" presId="urn:microsoft.com/office/officeart/2008/layout/RadialCluster"/>
    <dgm:cxn modelId="{9B5238E3-5AAA-494F-86F5-B29D356F4FCD}" type="presOf" srcId="{B5652524-5CBE-4FE0-8990-92FF2C20567F}" destId="{9D7BD6D4-C204-4184-8534-6D196B6D050C}" srcOrd="0" destOrd="0" presId="urn:microsoft.com/office/officeart/2008/layout/RadialCluster"/>
    <dgm:cxn modelId="{695BC7F3-8170-4E55-8C26-87FDA3CE6AEC}" srcId="{BAC77D69-CDE3-4155-B29C-E5B4CC3CA769}" destId="{34E92982-2B20-4968-8B43-FD78DD375230}" srcOrd="0" destOrd="0" parTransId="{97FEAEFE-4C33-4DFC-8F6E-E9D383AFF6E6}" sibTransId="{B2D85873-C974-40C5-99B1-08E4747938D7}"/>
    <dgm:cxn modelId="{36061C37-D915-4EC2-85C2-4E2793E12721}" type="presParOf" srcId="{9BC27AD6-6866-4455-A1FC-D71E596D7FE9}" destId="{5D8B0252-79ED-4F36-A123-04650AE6B290}" srcOrd="0" destOrd="0" presId="urn:microsoft.com/office/officeart/2008/layout/RadialCluster"/>
    <dgm:cxn modelId="{52306960-3EFC-4F2A-9E82-E7A0BC808847}" type="presParOf" srcId="{5D8B0252-79ED-4F36-A123-04650AE6B290}" destId="{545BEB75-2D36-43DD-8756-C10789F4CA1B}" srcOrd="0" destOrd="0" presId="urn:microsoft.com/office/officeart/2008/layout/RadialCluster"/>
    <dgm:cxn modelId="{9534B509-8F40-4DED-A386-D5507A59F6D5}" type="presParOf" srcId="{5D8B0252-79ED-4F36-A123-04650AE6B290}" destId="{8EC399ED-37F9-4A58-B85E-7C56BCAFE403}" srcOrd="1" destOrd="0" presId="urn:microsoft.com/office/officeart/2008/layout/RadialCluster"/>
    <dgm:cxn modelId="{8FC7AAEA-3824-4890-AB32-E4CEE694A0D9}" type="presParOf" srcId="{5D8B0252-79ED-4F36-A123-04650AE6B290}" destId="{B07C7DEB-F404-4F53-B61E-48A6003B9C7C}" srcOrd="2" destOrd="0" presId="urn:microsoft.com/office/officeart/2008/layout/RadialCluster"/>
    <dgm:cxn modelId="{5B14680B-02F9-402E-8AC7-6B89B5038ACD}" type="presParOf" srcId="{5D8B0252-79ED-4F36-A123-04650AE6B290}" destId="{9D7BD6D4-C204-4184-8534-6D196B6D050C}" srcOrd="3" destOrd="0" presId="urn:microsoft.com/office/officeart/2008/layout/RadialCluster"/>
    <dgm:cxn modelId="{C95D4880-2EEB-41BD-B63E-0DD5300243F5}" type="presParOf" srcId="{5D8B0252-79ED-4F36-A123-04650AE6B290}" destId="{F66A4A5F-0430-4B19-B9D5-D290A9307B1B}" srcOrd="4" destOrd="0" presId="urn:microsoft.com/office/officeart/2008/layout/RadialCluster"/>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AA0CF6-ACCC-4A65-B59C-1CC6522758DE}">
      <dsp:nvSpPr>
        <dsp:cNvPr id="0" name=""/>
        <dsp:cNvSpPr/>
      </dsp:nvSpPr>
      <dsp:spPr>
        <a:xfrm>
          <a:off x="2864331" y="2112580"/>
          <a:ext cx="1832176" cy="1832160"/>
        </a:xfrm>
        <a:prstGeom prst="ellipse">
          <a:avLst/>
        </a:prstGeom>
        <a:solidFill>
          <a:schemeClr val="bg1">
            <a:lumMod val="6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1">
            <a:lnSpc>
              <a:spcPct val="90000"/>
            </a:lnSpc>
            <a:spcBef>
              <a:spcPct val="0"/>
            </a:spcBef>
            <a:spcAft>
              <a:spcPct val="35000"/>
            </a:spcAft>
          </a:pPr>
          <a:r>
            <a:rPr lang="he-IL" sz="2900" b="1" kern="1200" dirty="0" smtClean="0">
              <a:solidFill>
                <a:schemeClr val="tx2"/>
              </a:solidFill>
              <a:effectLst/>
            </a:rPr>
            <a:t>שותפים לתוכנית</a:t>
          </a:r>
          <a:endParaRPr lang="he-IL" sz="2900" kern="1200" dirty="0">
            <a:effectLst/>
          </a:endParaRPr>
        </a:p>
      </dsp:txBody>
      <dsp:txXfrm>
        <a:off x="3132647" y="2380894"/>
        <a:ext cx="1295544" cy="1295532"/>
      </dsp:txXfrm>
    </dsp:sp>
    <dsp:sp modelId="{2A0C22AC-F0B0-43E2-80CC-9D131F44D366}">
      <dsp:nvSpPr>
        <dsp:cNvPr id="0" name=""/>
        <dsp:cNvSpPr/>
      </dsp:nvSpPr>
      <dsp:spPr>
        <a:xfrm rot="16200000">
          <a:off x="3482506" y="1796649"/>
          <a:ext cx="595827" cy="36035"/>
        </a:xfrm>
        <a:custGeom>
          <a:avLst/>
          <a:gdLst/>
          <a:ahLst/>
          <a:cxnLst/>
          <a:rect l="0" t="0" r="0" b="0"/>
          <a:pathLst>
            <a:path>
              <a:moveTo>
                <a:pt x="0" y="18017"/>
              </a:moveTo>
              <a:lnTo>
                <a:pt x="595827"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a:off x="3765524" y="1799771"/>
        <a:ext cx="29791" cy="29791"/>
      </dsp:txXfrm>
    </dsp:sp>
    <dsp:sp modelId="{FC4825A8-7482-4B83-A50D-3490B2AB6FE8}">
      <dsp:nvSpPr>
        <dsp:cNvPr id="0" name=""/>
        <dsp:cNvSpPr/>
      </dsp:nvSpPr>
      <dsp:spPr>
        <a:xfrm>
          <a:off x="3023597" y="3108"/>
          <a:ext cx="1513644" cy="1513644"/>
        </a:xfrm>
        <a:prstGeom prst="ellipse">
          <a:avLst/>
        </a:prstGeom>
        <a:solidFill>
          <a:schemeClr val="accent1">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2"/>
              </a:solidFill>
              <a:effectLst/>
            </a:rPr>
            <a:t>מינהל חברה ונוער</a:t>
          </a:r>
          <a:endParaRPr lang="he-IL" sz="2100" b="1" kern="1200" dirty="0">
            <a:solidFill>
              <a:schemeClr val="tx2"/>
            </a:solidFill>
            <a:effectLst/>
          </a:endParaRPr>
        </a:p>
      </dsp:txBody>
      <dsp:txXfrm>
        <a:off x="3245265" y="224776"/>
        <a:ext cx="1070308" cy="1070308"/>
      </dsp:txXfrm>
    </dsp:sp>
    <dsp:sp modelId="{BCAB1223-17C1-4761-893A-1FE79A8752A7}">
      <dsp:nvSpPr>
        <dsp:cNvPr id="0" name=""/>
        <dsp:cNvSpPr/>
      </dsp:nvSpPr>
      <dsp:spPr>
        <a:xfrm rot="19301343">
          <a:off x="4422351" y="2221407"/>
          <a:ext cx="714046" cy="36035"/>
        </a:xfrm>
        <a:custGeom>
          <a:avLst/>
          <a:gdLst/>
          <a:ahLst/>
          <a:cxnLst/>
          <a:rect l="0" t="0" r="0" b="0"/>
          <a:pathLst>
            <a:path>
              <a:moveTo>
                <a:pt x="0" y="18017"/>
              </a:moveTo>
              <a:lnTo>
                <a:pt x="714046"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a:off x="4761523" y="2221573"/>
        <a:ext cx="35702" cy="35702"/>
      </dsp:txXfrm>
    </dsp:sp>
    <dsp:sp modelId="{338BF083-AE18-4263-BE92-1D9A3CADF46D}">
      <dsp:nvSpPr>
        <dsp:cNvPr id="0" name=""/>
        <dsp:cNvSpPr/>
      </dsp:nvSpPr>
      <dsp:spPr>
        <a:xfrm>
          <a:off x="4896540" y="792097"/>
          <a:ext cx="1513644" cy="1513644"/>
        </a:xfrm>
        <a:prstGeom prst="ellipse">
          <a:avLst/>
        </a:prstGeom>
        <a:solidFill>
          <a:schemeClr val="accent4">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1">
            <a:lnSpc>
              <a:spcPct val="90000"/>
            </a:lnSpc>
            <a:spcBef>
              <a:spcPct val="0"/>
            </a:spcBef>
            <a:spcAft>
              <a:spcPct val="35000"/>
            </a:spcAft>
          </a:pPr>
          <a:r>
            <a:rPr lang="he-IL" sz="2200" b="1" kern="1200" dirty="0" smtClean="0">
              <a:solidFill>
                <a:schemeClr val="tx2"/>
              </a:solidFill>
              <a:effectLst/>
            </a:rPr>
            <a:t>שפ"י</a:t>
          </a:r>
        </a:p>
        <a:p>
          <a:pPr lvl="0" algn="ctr" defTabSz="977900" rtl="1">
            <a:lnSpc>
              <a:spcPct val="90000"/>
            </a:lnSpc>
            <a:spcBef>
              <a:spcPct val="0"/>
            </a:spcBef>
            <a:spcAft>
              <a:spcPct val="35000"/>
            </a:spcAft>
          </a:pPr>
          <a:r>
            <a:rPr lang="he-IL" sz="1400" b="1" kern="1200" dirty="0" smtClean="0">
              <a:solidFill>
                <a:schemeClr val="tx2"/>
              </a:solidFill>
              <a:effectLst/>
            </a:rPr>
            <a:t>המינהל הפדגוגי</a:t>
          </a:r>
          <a:endParaRPr lang="he-IL" sz="1400" b="1" kern="1200" dirty="0">
            <a:solidFill>
              <a:schemeClr val="tx2"/>
            </a:solidFill>
            <a:effectLst/>
          </a:endParaRPr>
        </a:p>
      </dsp:txBody>
      <dsp:txXfrm>
        <a:off x="5118208" y="1013765"/>
        <a:ext cx="1070308" cy="1070308"/>
      </dsp:txXfrm>
    </dsp:sp>
    <dsp:sp modelId="{9584E5CA-E9C5-4608-B045-A8EB18AC8DF0}">
      <dsp:nvSpPr>
        <dsp:cNvPr id="0" name=""/>
        <dsp:cNvSpPr/>
      </dsp:nvSpPr>
      <dsp:spPr>
        <a:xfrm rot="771429">
          <a:off x="4666070" y="3280783"/>
          <a:ext cx="595820" cy="36035"/>
        </a:xfrm>
        <a:custGeom>
          <a:avLst/>
          <a:gdLst/>
          <a:ahLst/>
          <a:cxnLst/>
          <a:rect l="0" t="0" r="0" b="0"/>
          <a:pathLst>
            <a:path>
              <a:moveTo>
                <a:pt x="0" y="18017"/>
              </a:moveTo>
              <a:lnTo>
                <a:pt x="595820"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a:off x="4949085" y="3283905"/>
        <a:ext cx="29791" cy="29791"/>
      </dsp:txXfrm>
    </dsp:sp>
    <dsp:sp modelId="{728B2764-A67D-4946-AB55-7CA0A0C1D731}">
      <dsp:nvSpPr>
        <dsp:cNvPr id="0" name=""/>
        <dsp:cNvSpPr/>
      </dsp:nvSpPr>
      <dsp:spPr>
        <a:xfrm>
          <a:off x="5235446" y="2776679"/>
          <a:ext cx="1513644" cy="1513644"/>
        </a:xfrm>
        <a:prstGeom prst="ellipse">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2"/>
              </a:solidFill>
              <a:effectLst/>
            </a:rPr>
            <a:t>המזכירות הפדגוגית</a:t>
          </a:r>
          <a:endParaRPr lang="he-IL" sz="2100" b="1" kern="1200" dirty="0">
            <a:solidFill>
              <a:schemeClr val="tx2"/>
            </a:solidFill>
            <a:effectLst/>
          </a:endParaRPr>
        </a:p>
      </dsp:txBody>
      <dsp:txXfrm>
        <a:off x="5457114" y="2998347"/>
        <a:ext cx="1070308" cy="1070308"/>
      </dsp:txXfrm>
    </dsp:sp>
    <dsp:sp modelId="{C99BF359-DF07-4C85-9CA5-A81D14F4B828}">
      <dsp:nvSpPr>
        <dsp:cNvPr id="0" name=""/>
        <dsp:cNvSpPr/>
      </dsp:nvSpPr>
      <dsp:spPr>
        <a:xfrm rot="3857143">
          <a:off x="4009239" y="4104415"/>
          <a:ext cx="595826" cy="36035"/>
        </a:xfrm>
        <a:custGeom>
          <a:avLst/>
          <a:gdLst/>
          <a:ahLst/>
          <a:cxnLst/>
          <a:rect l="0" t="0" r="0" b="0"/>
          <a:pathLst>
            <a:path>
              <a:moveTo>
                <a:pt x="0" y="18017"/>
              </a:moveTo>
              <a:lnTo>
                <a:pt x="595826"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a:off x="4292257" y="4107537"/>
        <a:ext cx="29791" cy="29791"/>
      </dsp:txXfrm>
    </dsp:sp>
    <dsp:sp modelId="{A2C603CC-F8D2-4B75-B940-F4277E16A950}">
      <dsp:nvSpPr>
        <dsp:cNvPr id="0" name=""/>
        <dsp:cNvSpPr/>
      </dsp:nvSpPr>
      <dsp:spPr>
        <a:xfrm>
          <a:off x="4007962" y="4315894"/>
          <a:ext cx="1513644" cy="1513644"/>
        </a:xfrm>
        <a:prstGeom prst="ellipse">
          <a:avLst/>
        </a:prstGeom>
        <a:solidFill>
          <a:schemeClr val="accent5">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1">
            <a:lnSpc>
              <a:spcPct val="90000"/>
            </a:lnSpc>
            <a:spcBef>
              <a:spcPct val="0"/>
            </a:spcBef>
            <a:spcAft>
              <a:spcPct val="35000"/>
            </a:spcAft>
          </a:pPr>
          <a:r>
            <a:rPr lang="he-IL" sz="1900" b="1" kern="1200" dirty="0" smtClean="0">
              <a:solidFill>
                <a:schemeClr val="tx2"/>
              </a:solidFill>
              <a:effectLst/>
            </a:rPr>
            <a:t>אגף על יסודי</a:t>
          </a:r>
        </a:p>
        <a:p>
          <a:pPr lvl="0" algn="ctr" defTabSz="844550" rtl="1">
            <a:lnSpc>
              <a:spcPct val="90000"/>
            </a:lnSpc>
            <a:spcBef>
              <a:spcPct val="0"/>
            </a:spcBef>
            <a:spcAft>
              <a:spcPct val="35000"/>
            </a:spcAft>
          </a:pPr>
          <a:r>
            <a:rPr lang="he-IL" sz="1400" b="1" kern="1200" dirty="0" smtClean="0">
              <a:solidFill>
                <a:schemeClr val="tx2"/>
              </a:solidFill>
              <a:effectLst/>
            </a:rPr>
            <a:t>המינהל הפדגוגי</a:t>
          </a:r>
          <a:endParaRPr lang="he-IL" sz="1400" b="1" kern="1200" dirty="0">
            <a:solidFill>
              <a:schemeClr val="tx2"/>
            </a:solidFill>
            <a:effectLst/>
          </a:endParaRPr>
        </a:p>
      </dsp:txBody>
      <dsp:txXfrm>
        <a:off x="4229630" y="4537562"/>
        <a:ext cx="1070308" cy="1070308"/>
      </dsp:txXfrm>
    </dsp:sp>
    <dsp:sp modelId="{46D184FC-15DF-4519-A7E3-2692872EFC16}">
      <dsp:nvSpPr>
        <dsp:cNvPr id="0" name=""/>
        <dsp:cNvSpPr/>
      </dsp:nvSpPr>
      <dsp:spPr>
        <a:xfrm rot="6942857">
          <a:off x="2955774" y="4104415"/>
          <a:ext cx="595826" cy="36035"/>
        </a:xfrm>
        <a:custGeom>
          <a:avLst/>
          <a:gdLst/>
          <a:ahLst/>
          <a:cxnLst/>
          <a:rect l="0" t="0" r="0" b="0"/>
          <a:pathLst>
            <a:path>
              <a:moveTo>
                <a:pt x="0" y="18017"/>
              </a:moveTo>
              <a:lnTo>
                <a:pt x="595826"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rot="10800000">
        <a:off x="3238791" y="4107537"/>
        <a:ext cx="29791" cy="29791"/>
      </dsp:txXfrm>
    </dsp:sp>
    <dsp:sp modelId="{B971D181-522F-4404-B149-01394152A035}">
      <dsp:nvSpPr>
        <dsp:cNvPr id="0" name=""/>
        <dsp:cNvSpPr/>
      </dsp:nvSpPr>
      <dsp:spPr>
        <a:xfrm>
          <a:off x="2039232" y="4315894"/>
          <a:ext cx="1513644" cy="1513644"/>
        </a:xfrm>
        <a:prstGeom prst="ellipse">
          <a:avLst/>
        </a:prstGeom>
        <a:solidFill>
          <a:schemeClr val="tx2">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2"/>
              </a:solidFill>
              <a:effectLst/>
            </a:rPr>
            <a:t>מינהל החינוך הדתי</a:t>
          </a:r>
          <a:endParaRPr lang="he-IL" sz="2100" b="1" kern="1200" dirty="0">
            <a:solidFill>
              <a:schemeClr val="tx2"/>
            </a:solidFill>
            <a:effectLst/>
          </a:endParaRPr>
        </a:p>
      </dsp:txBody>
      <dsp:txXfrm>
        <a:off x="2260900" y="4537562"/>
        <a:ext cx="1070308" cy="1070308"/>
      </dsp:txXfrm>
    </dsp:sp>
    <dsp:sp modelId="{91213262-E8F0-4A0C-AF4C-C247AB40DA93}">
      <dsp:nvSpPr>
        <dsp:cNvPr id="0" name=""/>
        <dsp:cNvSpPr/>
      </dsp:nvSpPr>
      <dsp:spPr>
        <a:xfrm rot="10028571">
          <a:off x="2298949" y="3280783"/>
          <a:ext cx="595820" cy="36035"/>
        </a:xfrm>
        <a:custGeom>
          <a:avLst/>
          <a:gdLst/>
          <a:ahLst/>
          <a:cxnLst/>
          <a:rect l="0" t="0" r="0" b="0"/>
          <a:pathLst>
            <a:path>
              <a:moveTo>
                <a:pt x="0" y="18017"/>
              </a:moveTo>
              <a:lnTo>
                <a:pt x="595820"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dirty="0"/>
        </a:p>
      </dsp:txBody>
      <dsp:txXfrm rot="10800000">
        <a:off x="2581963" y="3283905"/>
        <a:ext cx="29791" cy="29791"/>
      </dsp:txXfrm>
    </dsp:sp>
    <dsp:sp modelId="{7D213CDA-4861-4F1F-9758-403E62006013}">
      <dsp:nvSpPr>
        <dsp:cNvPr id="0" name=""/>
        <dsp:cNvSpPr/>
      </dsp:nvSpPr>
      <dsp:spPr>
        <a:xfrm>
          <a:off x="811748" y="2776679"/>
          <a:ext cx="1513644" cy="1513644"/>
        </a:xfrm>
        <a:prstGeom prst="ellipse">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2"/>
              </a:solidFill>
              <a:effectLst/>
            </a:rPr>
            <a:t>המיגזר הערבי</a:t>
          </a:r>
          <a:endParaRPr lang="he-IL" sz="2100" b="1" kern="1200" dirty="0">
            <a:solidFill>
              <a:schemeClr val="tx2"/>
            </a:solidFill>
            <a:effectLst/>
          </a:endParaRPr>
        </a:p>
      </dsp:txBody>
      <dsp:txXfrm>
        <a:off x="1033416" y="2998347"/>
        <a:ext cx="1070308" cy="1070308"/>
      </dsp:txXfrm>
    </dsp:sp>
    <dsp:sp modelId="{F4560D99-9191-4EAF-9747-4D4CFBA63E3C}">
      <dsp:nvSpPr>
        <dsp:cNvPr id="0" name=""/>
        <dsp:cNvSpPr/>
      </dsp:nvSpPr>
      <dsp:spPr>
        <a:xfrm rot="13037127">
          <a:off x="2360430" y="2222527"/>
          <a:ext cx="769789" cy="36035"/>
        </a:xfrm>
        <a:custGeom>
          <a:avLst/>
          <a:gdLst/>
          <a:ahLst/>
          <a:cxnLst/>
          <a:rect l="0" t="0" r="0" b="0"/>
          <a:pathLst>
            <a:path>
              <a:moveTo>
                <a:pt x="0" y="18017"/>
              </a:moveTo>
              <a:lnTo>
                <a:pt x="769789" y="18017"/>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rtl="1">
            <a:lnSpc>
              <a:spcPct val="90000"/>
            </a:lnSpc>
            <a:spcBef>
              <a:spcPct val="0"/>
            </a:spcBef>
            <a:spcAft>
              <a:spcPct val="35000"/>
            </a:spcAft>
          </a:pPr>
          <a:endParaRPr lang="he-IL" sz="500" kern="1200"/>
        </a:p>
      </dsp:txBody>
      <dsp:txXfrm rot="10800000">
        <a:off x="2726080" y="2221300"/>
        <a:ext cx="38489" cy="38489"/>
      </dsp:txXfrm>
    </dsp:sp>
    <dsp:sp modelId="{1129712B-B5C4-45C6-A8EB-9815D9FDDD36}">
      <dsp:nvSpPr>
        <dsp:cNvPr id="0" name=""/>
        <dsp:cNvSpPr/>
      </dsp:nvSpPr>
      <dsp:spPr>
        <a:xfrm>
          <a:off x="1080121" y="792086"/>
          <a:ext cx="1513644" cy="1513644"/>
        </a:xfrm>
        <a:prstGeom prst="ellipse">
          <a:avLst/>
        </a:prstGeom>
        <a:solidFill>
          <a:srgbClr val="B8AF82"/>
        </a:solidFill>
        <a:ln w="25400" cap="flat" cmpd="sng" algn="ctr">
          <a:solidFill>
            <a:schemeClr val="lt1">
              <a:hueOff val="0"/>
              <a:satOff val="0"/>
              <a:lumOff val="0"/>
              <a:alphaOff val="0"/>
            </a:schemeClr>
          </a:solidFill>
          <a:prstDash val="solid"/>
        </a:ln>
        <a:effectLst/>
        <a:scene3d>
          <a:camera prst="orthographicFront"/>
          <a:lightRig rig="threePt" dir="t"/>
        </a:scene3d>
        <a:sp3d>
          <a:bevelT w="101600" prst="riblet"/>
        </a:sp3d>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he-IL" sz="2100" b="1" kern="1200" dirty="0" smtClean="0">
              <a:solidFill>
                <a:schemeClr val="tx2"/>
              </a:solidFill>
              <a:effectLst/>
            </a:rPr>
            <a:t>מינהל עובדי הוראה</a:t>
          </a:r>
          <a:endParaRPr lang="he-IL" sz="2100" b="1" kern="1200" dirty="0">
            <a:solidFill>
              <a:schemeClr val="tx2"/>
            </a:solidFill>
            <a:effectLst/>
          </a:endParaRPr>
        </a:p>
      </dsp:txBody>
      <dsp:txXfrm>
        <a:off x="1301789" y="1013754"/>
        <a:ext cx="1070308" cy="10703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05B948-6279-48FC-A24F-BCA605227033}">
      <dsp:nvSpPr>
        <dsp:cNvPr id="0" name=""/>
        <dsp:cNvSpPr/>
      </dsp:nvSpPr>
      <dsp:spPr>
        <a:xfrm>
          <a:off x="1867779" y="-27638"/>
          <a:ext cx="4494040" cy="4494040"/>
        </a:xfrm>
        <a:prstGeom prst="circularArrow">
          <a:avLst>
            <a:gd name="adj1" fmla="val 5544"/>
            <a:gd name="adj2" fmla="val 330680"/>
            <a:gd name="adj3" fmla="val 13765712"/>
            <a:gd name="adj4" fmla="val 17392183"/>
            <a:gd name="adj5" fmla="val 5757"/>
          </a:avLst>
        </a:prstGeom>
        <a:solidFill>
          <a:schemeClr val="tx2">
            <a:lumMod val="75000"/>
          </a:schemeClr>
        </a:solidFill>
        <a:ln>
          <a:noFill/>
        </a:ln>
        <a:effectLst/>
        <a:scene3d>
          <a:camera prst="orthographicFront"/>
          <a:lightRig rig="threePt" dir="t"/>
        </a:scene3d>
        <a:sp3d>
          <a:bevelT w="114300" prst="artDeco"/>
        </a:sp3d>
      </dsp:spPr>
      <dsp:style>
        <a:lnRef idx="0">
          <a:scrgbClr r="0" g="0" b="0"/>
        </a:lnRef>
        <a:fillRef idx="1">
          <a:scrgbClr r="0" g="0" b="0"/>
        </a:fillRef>
        <a:effectRef idx="0">
          <a:scrgbClr r="0" g="0" b="0"/>
        </a:effectRef>
        <a:fontRef idx="minor"/>
      </dsp:style>
    </dsp:sp>
    <dsp:sp modelId="{30D17CA7-D072-4089-BB5F-2F8E546A3132}">
      <dsp:nvSpPr>
        <dsp:cNvPr id="0" name=""/>
        <dsp:cNvSpPr/>
      </dsp:nvSpPr>
      <dsp:spPr>
        <a:xfrm>
          <a:off x="3057971" y="1135"/>
          <a:ext cx="2113657" cy="1056828"/>
        </a:xfrm>
        <a:prstGeom prst="roundRect">
          <a:avLst/>
        </a:prstGeom>
        <a:solidFill>
          <a:schemeClr val="accent1">
            <a:lumMod val="60000"/>
            <a:lumOff val="4000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14300" prst="artDeco"/>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solidFill>
                <a:schemeClr val="tx2">
                  <a:lumMod val="50000"/>
                </a:schemeClr>
              </a:solidFill>
            </a:rPr>
            <a:t>שיח על זיהוי תחומי עניין וחוזקות, איתור צרכים ובחירה </a:t>
          </a:r>
          <a:endParaRPr lang="he-IL" sz="1800" b="1" kern="1200" dirty="0">
            <a:solidFill>
              <a:schemeClr val="tx2">
                <a:lumMod val="50000"/>
              </a:schemeClr>
            </a:solidFill>
          </a:endParaRPr>
        </a:p>
      </dsp:txBody>
      <dsp:txXfrm>
        <a:off x="3109561" y="52725"/>
        <a:ext cx="2010477" cy="953648"/>
      </dsp:txXfrm>
    </dsp:sp>
    <dsp:sp modelId="{23531985-96CA-4A79-A920-5814ECA857E0}">
      <dsp:nvSpPr>
        <dsp:cNvPr id="0" name=""/>
        <dsp:cNvSpPr/>
      </dsp:nvSpPr>
      <dsp:spPr>
        <a:xfrm>
          <a:off x="4880609" y="1325359"/>
          <a:ext cx="2113657" cy="1056828"/>
        </a:xfrm>
        <a:prstGeom prst="roundRect">
          <a:avLst/>
        </a:prstGeom>
        <a:solidFill>
          <a:schemeClr val="accent4">
            <a:lumMod val="60000"/>
            <a:lumOff val="4000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14300" prst="artDeco"/>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solidFill>
                <a:schemeClr val="tx2">
                  <a:lumMod val="50000"/>
                </a:schemeClr>
              </a:solidFill>
            </a:rPr>
            <a:t>הכנה, תכנון והכשרה לתפקיד</a:t>
          </a:r>
          <a:endParaRPr lang="he-IL" sz="1800" b="1" kern="1200" dirty="0">
            <a:solidFill>
              <a:schemeClr val="tx2">
                <a:lumMod val="50000"/>
              </a:schemeClr>
            </a:solidFill>
          </a:endParaRPr>
        </a:p>
      </dsp:txBody>
      <dsp:txXfrm>
        <a:off x="4932199" y="1376949"/>
        <a:ext cx="2010477" cy="953648"/>
      </dsp:txXfrm>
    </dsp:sp>
    <dsp:sp modelId="{180163D3-74B5-4FBE-8FAD-5C9B2AFA02DA}">
      <dsp:nvSpPr>
        <dsp:cNvPr id="0" name=""/>
        <dsp:cNvSpPr/>
      </dsp:nvSpPr>
      <dsp:spPr>
        <a:xfrm>
          <a:off x="4186815" y="3412977"/>
          <a:ext cx="2113657" cy="1056828"/>
        </a:xfrm>
        <a:prstGeom prst="roundRect">
          <a:avLst/>
        </a:prstGeom>
        <a:solidFill>
          <a:schemeClr val="accent2">
            <a:lumMod val="60000"/>
            <a:lumOff val="4000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14300" prst="artDeco"/>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solidFill>
                <a:schemeClr val="tx2">
                  <a:lumMod val="50000"/>
                </a:schemeClr>
              </a:solidFill>
            </a:rPr>
            <a:t>ביצוע</a:t>
          </a:r>
          <a:endParaRPr lang="he-IL" sz="1800" b="1" kern="1200" dirty="0">
            <a:solidFill>
              <a:schemeClr val="tx2">
                <a:lumMod val="50000"/>
              </a:schemeClr>
            </a:solidFill>
          </a:endParaRPr>
        </a:p>
      </dsp:txBody>
      <dsp:txXfrm>
        <a:off x="4238405" y="3464567"/>
        <a:ext cx="2010477" cy="953648"/>
      </dsp:txXfrm>
    </dsp:sp>
    <dsp:sp modelId="{8A97ECC4-40C4-48F7-A0CB-ACBF6AFA0970}">
      <dsp:nvSpPr>
        <dsp:cNvPr id="0" name=""/>
        <dsp:cNvSpPr/>
      </dsp:nvSpPr>
      <dsp:spPr>
        <a:xfrm>
          <a:off x="1931519" y="3467999"/>
          <a:ext cx="2113657" cy="1056828"/>
        </a:xfrm>
        <a:prstGeom prst="roundRect">
          <a:avLst/>
        </a:prstGeom>
        <a:solidFill>
          <a:schemeClr val="accent5">
            <a:lumMod val="60000"/>
            <a:lumOff val="4000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14300" prst="artDeco"/>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solidFill>
                <a:schemeClr val="tx2">
                  <a:lumMod val="50000"/>
                </a:schemeClr>
              </a:solidFill>
            </a:rPr>
            <a:t>עיבוד </a:t>
          </a:r>
          <a:r>
            <a:rPr lang="he-IL" sz="1800" b="1" kern="1200" dirty="0">
              <a:solidFill>
                <a:schemeClr val="tx2">
                  <a:lumMod val="50000"/>
                </a:schemeClr>
              </a:solidFill>
            </a:rPr>
            <a:t>ורפלקציה</a:t>
          </a:r>
        </a:p>
      </dsp:txBody>
      <dsp:txXfrm>
        <a:off x="1983109" y="3519589"/>
        <a:ext cx="2010477" cy="953648"/>
      </dsp:txXfrm>
    </dsp:sp>
    <dsp:sp modelId="{B9C8BBDC-3644-4F99-BCEE-F36883F3A6DE}">
      <dsp:nvSpPr>
        <dsp:cNvPr id="0" name=""/>
        <dsp:cNvSpPr/>
      </dsp:nvSpPr>
      <dsp:spPr>
        <a:xfrm>
          <a:off x="1235333" y="1325359"/>
          <a:ext cx="2113657" cy="1056828"/>
        </a:xfrm>
        <a:prstGeom prst="roundRect">
          <a:avLst/>
        </a:prstGeom>
        <a:solidFill>
          <a:schemeClr val="bg2">
            <a:lumMod val="75000"/>
          </a:schemeClr>
        </a:solidFill>
        <a:ln w="38100" cap="flat" cmpd="sng" algn="ctr">
          <a:solidFill>
            <a:schemeClr val="lt2">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threePt" dir="t"/>
        </a:scene3d>
        <a:sp3d>
          <a:bevelT w="114300" prst="artDeco"/>
        </a:sp3d>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solidFill>
                <a:schemeClr val="tx2">
                  <a:lumMod val="50000"/>
                </a:schemeClr>
              </a:solidFill>
            </a:rPr>
            <a:t>שיתוף והצגת התהליך</a:t>
          </a:r>
          <a:endParaRPr lang="he-IL" sz="1800" b="1" kern="1200" dirty="0">
            <a:solidFill>
              <a:schemeClr val="tx2">
                <a:lumMod val="50000"/>
              </a:schemeClr>
            </a:solidFill>
          </a:endParaRPr>
        </a:p>
      </dsp:txBody>
      <dsp:txXfrm>
        <a:off x="1286923" y="1376949"/>
        <a:ext cx="2010477" cy="95364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EA24D-4677-4A8D-BDED-8B320851DC65}">
      <dsp:nvSpPr>
        <dsp:cNvPr id="0" name=""/>
        <dsp:cNvSpPr/>
      </dsp:nvSpPr>
      <dsp:spPr>
        <a:xfrm>
          <a:off x="6460640" y="3113416"/>
          <a:ext cx="1444789" cy="500488"/>
        </a:xfrm>
        <a:custGeom>
          <a:avLst/>
          <a:gdLst/>
          <a:ahLst/>
          <a:cxnLst/>
          <a:rect l="0" t="0" r="0" b="0"/>
          <a:pathLst>
            <a:path>
              <a:moveTo>
                <a:pt x="0" y="0"/>
              </a:moveTo>
              <a:lnTo>
                <a:pt x="0" y="389727"/>
              </a:lnTo>
              <a:lnTo>
                <a:pt x="1444789" y="389727"/>
              </a:lnTo>
              <a:lnTo>
                <a:pt x="1444789"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47195A-BE4C-40CD-8278-C4CC47CF8FAE}">
      <dsp:nvSpPr>
        <dsp:cNvPr id="0" name=""/>
        <dsp:cNvSpPr/>
      </dsp:nvSpPr>
      <dsp:spPr>
        <a:xfrm>
          <a:off x="6406742" y="3113416"/>
          <a:ext cx="91440" cy="500488"/>
        </a:xfrm>
        <a:custGeom>
          <a:avLst/>
          <a:gdLst/>
          <a:ahLst/>
          <a:cxnLst/>
          <a:rect l="0" t="0" r="0" b="0"/>
          <a:pathLst>
            <a:path>
              <a:moveTo>
                <a:pt x="53898" y="0"/>
              </a:moveTo>
              <a:lnTo>
                <a:pt x="53898" y="389727"/>
              </a:lnTo>
              <a:lnTo>
                <a:pt x="45720" y="389727"/>
              </a:lnTo>
              <a:lnTo>
                <a:pt x="45720"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780759-C14E-42C8-800C-058BB17E42FD}">
      <dsp:nvSpPr>
        <dsp:cNvPr id="0" name=""/>
        <dsp:cNvSpPr/>
      </dsp:nvSpPr>
      <dsp:spPr>
        <a:xfrm>
          <a:off x="4982803" y="3113416"/>
          <a:ext cx="1477836" cy="500488"/>
        </a:xfrm>
        <a:custGeom>
          <a:avLst/>
          <a:gdLst/>
          <a:ahLst/>
          <a:cxnLst/>
          <a:rect l="0" t="0" r="0" b="0"/>
          <a:pathLst>
            <a:path>
              <a:moveTo>
                <a:pt x="1477836" y="0"/>
              </a:moveTo>
              <a:lnTo>
                <a:pt x="1477836" y="389727"/>
              </a:lnTo>
              <a:lnTo>
                <a:pt x="0" y="389727"/>
              </a:lnTo>
              <a:lnTo>
                <a:pt x="0"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E5E051-191F-4F71-964C-1A402B174A4A}">
      <dsp:nvSpPr>
        <dsp:cNvPr id="0" name=""/>
        <dsp:cNvSpPr/>
      </dsp:nvSpPr>
      <dsp:spPr>
        <a:xfrm>
          <a:off x="4244031" y="1578189"/>
          <a:ext cx="2216608" cy="379529"/>
        </a:xfrm>
        <a:custGeom>
          <a:avLst/>
          <a:gdLst/>
          <a:ahLst/>
          <a:cxnLst/>
          <a:rect l="0" t="0" r="0" b="0"/>
          <a:pathLst>
            <a:path>
              <a:moveTo>
                <a:pt x="0" y="0"/>
              </a:moveTo>
              <a:lnTo>
                <a:pt x="0" y="268768"/>
              </a:lnTo>
              <a:lnTo>
                <a:pt x="2216608" y="268768"/>
              </a:lnTo>
              <a:lnTo>
                <a:pt x="2216608" y="3795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42F1B5-7A03-4D21-934B-B52B6B59F6CC}">
      <dsp:nvSpPr>
        <dsp:cNvPr id="0" name=""/>
        <dsp:cNvSpPr/>
      </dsp:nvSpPr>
      <dsp:spPr>
        <a:xfrm>
          <a:off x="2138717" y="3113416"/>
          <a:ext cx="1382772" cy="500488"/>
        </a:xfrm>
        <a:custGeom>
          <a:avLst/>
          <a:gdLst/>
          <a:ahLst/>
          <a:cxnLst/>
          <a:rect l="0" t="0" r="0" b="0"/>
          <a:pathLst>
            <a:path>
              <a:moveTo>
                <a:pt x="0" y="0"/>
              </a:moveTo>
              <a:lnTo>
                <a:pt x="0" y="389727"/>
              </a:lnTo>
              <a:lnTo>
                <a:pt x="1382772" y="389727"/>
              </a:lnTo>
              <a:lnTo>
                <a:pt x="1382772"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AD81F7-62BB-4A61-964F-6A0032D625E0}">
      <dsp:nvSpPr>
        <dsp:cNvPr id="0" name=""/>
        <dsp:cNvSpPr/>
      </dsp:nvSpPr>
      <dsp:spPr>
        <a:xfrm>
          <a:off x="2031937" y="3113416"/>
          <a:ext cx="91440" cy="500488"/>
        </a:xfrm>
        <a:custGeom>
          <a:avLst/>
          <a:gdLst/>
          <a:ahLst/>
          <a:cxnLst/>
          <a:rect l="0" t="0" r="0" b="0"/>
          <a:pathLst>
            <a:path>
              <a:moveTo>
                <a:pt x="106780" y="0"/>
              </a:moveTo>
              <a:lnTo>
                <a:pt x="106780" y="389727"/>
              </a:lnTo>
              <a:lnTo>
                <a:pt x="45720" y="389727"/>
              </a:lnTo>
              <a:lnTo>
                <a:pt x="45720"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222723-E4C4-4CB9-A7F7-1EAF94E4DA0E}">
      <dsp:nvSpPr>
        <dsp:cNvPr id="0" name=""/>
        <dsp:cNvSpPr/>
      </dsp:nvSpPr>
      <dsp:spPr>
        <a:xfrm>
          <a:off x="598864" y="3113416"/>
          <a:ext cx="1539853" cy="500488"/>
        </a:xfrm>
        <a:custGeom>
          <a:avLst/>
          <a:gdLst/>
          <a:ahLst/>
          <a:cxnLst/>
          <a:rect l="0" t="0" r="0" b="0"/>
          <a:pathLst>
            <a:path>
              <a:moveTo>
                <a:pt x="1539853" y="0"/>
              </a:moveTo>
              <a:lnTo>
                <a:pt x="1539853" y="389727"/>
              </a:lnTo>
              <a:lnTo>
                <a:pt x="0" y="389727"/>
              </a:lnTo>
              <a:lnTo>
                <a:pt x="0" y="50048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4F9F0A-7267-45B9-BCC2-A5CBD73CB47D}">
      <dsp:nvSpPr>
        <dsp:cNvPr id="0" name=""/>
        <dsp:cNvSpPr/>
      </dsp:nvSpPr>
      <dsp:spPr>
        <a:xfrm>
          <a:off x="2138717" y="1578189"/>
          <a:ext cx="2105314" cy="379529"/>
        </a:xfrm>
        <a:custGeom>
          <a:avLst/>
          <a:gdLst/>
          <a:ahLst/>
          <a:cxnLst/>
          <a:rect l="0" t="0" r="0" b="0"/>
          <a:pathLst>
            <a:path>
              <a:moveTo>
                <a:pt x="2105314" y="0"/>
              </a:moveTo>
              <a:lnTo>
                <a:pt x="2105314" y="268768"/>
              </a:lnTo>
              <a:lnTo>
                <a:pt x="0" y="268768"/>
              </a:lnTo>
              <a:lnTo>
                <a:pt x="0" y="3795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977B54-3A0D-488B-AEE3-7D72659E36D1}">
      <dsp:nvSpPr>
        <dsp:cNvPr id="0" name=""/>
        <dsp:cNvSpPr/>
      </dsp:nvSpPr>
      <dsp:spPr>
        <a:xfrm>
          <a:off x="2568830" y="334558"/>
          <a:ext cx="3350401" cy="1243630"/>
        </a:xfrm>
        <a:prstGeom prst="roundRect">
          <a:avLst>
            <a:gd name="adj" fmla="val 10000"/>
          </a:avLst>
        </a:prstGeom>
        <a:solidFill>
          <a:schemeClr val="bg2">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5B2629C1-0653-4A25-9F28-BE56D6EE0ABC}">
      <dsp:nvSpPr>
        <dsp:cNvPr id="0" name=""/>
        <dsp:cNvSpPr/>
      </dsp:nvSpPr>
      <dsp:spPr>
        <a:xfrm>
          <a:off x="2701677" y="460763"/>
          <a:ext cx="3350401" cy="1243630"/>
        </a:xfrm>
        <a:prstGeom prst="roundRect">
          <a:avLst>
            <a:gd name="adj" fmla="val 10000"/>
          </a:avLst>
        </a:prstGeom>
        <a:solidFill>
          <a:schemeClr val="bg2">
            <a:lumMod val="75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he-IL" sz="3200" b="1" kern="1200" dirty="0" smtClean="0"/>
            <a:t>זמן מורה - תלמיד</a:t>
          </a:r>
          <a:endParaRPr lang="he-IL" sz="3200" b="1" kern="1200" dirty="0"/>
        </a:p>
      </dsp:txBody>
      <dsp:txXfrm>
        <a:off x="2738102" y="497188"/>
        <a:ext cx="3277551" cy="1170780"/>
      </dsp:txXfrm>
    </dsp:sp>
    <dsp:sp modelId="{2A133EEB-8BEE-42EF-8B7A-C16F72A120B6}">
      <dsp:nvSpPr>
        <dsp:cNvPr id="0" name=""/>
        <dsp:cNvSpPr/>
      </dsp:nvSpPr>
      <dsp:spPr>
        <a:xfrm>
          <a:off x="803204" y="1957719"/>
          <a:ext cx="2671026" cy="1155697"/>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E2EB582-2FD1-445B-AA5C-067DC5FDE0D4}">
      <dsp:nvSpPr>
        <dsp:cNvPr id="0" name=""/>
        <dsp:cNvSpPr/>
      </dsp:nvSpPr>
      <dsp:spPr>
        <a:xfrm>
          <a:off x="936050" y="2083923"/>
          <a:ext cx="2671026" cy="1155697"/>
        </a:xfrm>
        <a:prstGeom prst="roundRect">
          <a:avLst>
            <a:gd name="adj" fmla="val 10000"/>
          </a:avLst>
        </a:prstGeom>
        <a:solidFill>
          <a:srgbClr val="59B3CB">
            <a:alpha val="89804"/>
          </a:srgb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he-IL" sz="2800" b="1" kern="1200" dirty="0" smtClean="0">
              <a:solidFill>
                <a:schemeClr val="tx1"/>
              </a:solidFill>
            </a:rPr>
            <a:t>ליווי בשעה פרטנית</a:t>
          </a:r>
          <a:r>
            <a:rPr lang="he-IL" sz="2800" kern="1200" dirty="0" smtClean="0">
              <a:solidFill>
                <a:schemeClr val="tx1"/>
              </a:solidFill>
              <a:latin typeface="Times New Roman"/>
              <a:cs typeface="Times New Roman"/>
            </a:rPr>
            <a:t>*</a:t>
          </a:r>
          <a:endParaRPr lang="he-IL" sz="2800" b="0" kern="1200" dirty="0">
            <a:solidFill>
              <a:schemeClr val="tx1"/>
            </a:solidFill>
          </a:endParaRPr>
        </a:p>
      </dsp:txBody>
      <dsp:txXfrm>
        <a:off x="969899" y="2117772"/>
        <a:ext cx="2603328" cy="1087999"/>
      </dsp:txXfrm>
    </dsp:sp>
    <dsp:sp modelId="{7BB811DD-E499-4EA3-B7C3-254B7804FEA2}">
      <dsp:nvSpPr>
        <dsp:cNvPr id="0" name=""/>
        <dsp:cNvSpPr/>
      </dsp:nvSpPr>
      <dsp:spPr>
        <a:xfrm>
          <a:off x="1054" y="3613905"/>
          <a:ext cx="1195619" cy="993224"/>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F64F4CE-B75A-4310-BDCB-A292D391AD64}">
      <dsp:nvSpPr>
        <dsp:cNvPr id="0" name=""/>
        <dsp:cNvSpPr/>
      </dsp:nvSpPr>
      <dsp:spPr>
        <a:xfrm>
          <a:off x="133900" y="3740109"/>
          <a:ext cx="1195619" cy="993224"/>
        </a:xfrm>
        <a:prstGeom prst="roundRect">
          <a:avLst>
            <a:gd name="adj" fmla="val 10000"/>
          </a:avLst>
        </a:prstGeom>
        <a:solidFill>
          <a:schemeClr val="accent5">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ts val="0"/>
            </a:spcAft>
          </a:pPr>
          <a:r>
            <a:rPr lang="he-IL" sz="1700" b="1" kern="1200" dirty="0" smtClean="0"/>
            <a:t>כתה י"ב</a:t>
          </a:r>
        </a:p>
        <a:p>
          <a:pPr lvl="0" algn="ctr" defTabSz="755650" rtl="1">
            <a:lnSpc>
              <a:spcPct val="90000"/>
            </a:lnSpc>
            <a:spcBef>
              <a:spcPct val="0"/>
            </a:spcBef>
            <a:spcAft>
              <a:spcPts val="0"/>
            </a:spcAft>
          </a:pPr>
          <a:r>
            <a:rPr lang="he-IL" sz="1700" b="1" kern="1200" dirty="0" smtClean="0"/>
            <a:t>שעה פרטנית למורה</a:t>
          </a:r>
          <a:endParaRPr lang="he-IL" sz="1700" b="1" kern="1200" dirty="0"/>
        </a:p>
      </dsp:txBody>
      <dsp:txXfrm>
        <a:off x="162991" y="3769200"/>
        <a:ext cx="1137437" cy="935042"/>
      </dsp:txXfrm>
    </dsp:sp>
    <dsp:sp modelId="{793D47FD-0447-492D-935A-0965002F38CE}">
      <dsp:nvSpPr>
        <dsp:cNvPr id="0" name=""/>
        <dsp:cNvSpPr/>
      </dsp:nvSpPr>
      <dsp:spPr>
        <a:xfrm>
          <a:off x="1479847" y="3613905"/>
          <a:ext cx="1195619" cy="993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B2BAE8-AD33-47D5-B613-866FD4C6D68F}">
      <dsp:nvSpPr>
        <dsp:cNvPr id="0" name=""/>
        <dsp:cNvSpPr/>
      </dsp:nvSpPr>
      <dsp:spPr>
        <a:xfrm>
          <a:off x="1612694" y="3740109"/>
          <a:ext cx="1195619" cy="993224"/>
        </a:xfrm>
        <a:prstGeom prst="roundRect">
          <a:avLst>
            <a:gd name="adj" fmla="val 10000"/>
          </a:avLst>
        </a:prstGeom>
        <a:solidFill>
          <a:schemeClr val="accent5">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1">
            <a:lnSpc>
              <a:spcPct val="100000"/>
            </a:lnSpc>
            <a:spcBef>
              <a:spcPct val="0"/>
            </a:spcBef>
            <a:spcAft>
              <a:spcPts val="0"/>
            </a:spcAft>
          </a:pPr>
          <a:r>
            <a:rPr lang="he-IL" sz="1700" b="1" kern="1200" dirty="0" smtClean="0"/>
            <a:t>כתה י"א</a:t>
          </a:r>
        </a:p>
        <a:p>
          <a:pPr lvl="0" algn="ctr" defTabSz="755650" rtl="1">
            <a:lnSpc>
              <a:spcPct val="100000"/>
            </a:lnSpc>
            <a:spcBef>
              <a:spcPct val="0"/>
            </a:spcBef>
            <a:spcAft>
              <a:spcPts val="0"/>
            </a:spcAft>
          </a:pPr>
          <a:r>
            <a:rPr lang="he-IL" sz="1700" b="1" kern="1200" dirty="0" smtClean="0"/>
            <a:t>שעה פרטנית למורה</a:t>
          </a:r>
          <a:endParaRPr lang="he-IL" sz="1700" b="1" kern="1200" dirty="0"/>
        </a:p>
      </dsp:txBody>
      <dsp:txXfrm>
        <a:off x="1641785" y="3769200"/>
        <a:ext cx="1137437" cy="935042"/>
      </dsp:txXfrm>
    </dsp:sp>
    <dsp:sp modelId="{7E7E15CC-F9C9-487A-92F9-0C87883CB8F2}">
      <dsp:nvSpPr>
        <dsp:cNvPr id="0" name=""/>
        <dsp:cNvSpPr/>
      </dsp:nvSpPr>
      <dsp:spPr>
        <a:xfrm>
          <a:off x="2923680" y="3613905"/>
          <a:ext cx="1195619" cy="993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2365E1B-E838-4923-A68D-F1FC01E5043C}">
      <dsp:nvSpPr>
        <dsp:cNvPr id="0" name=""/>
        <dsp:cNvSpPr/>
      </dsp:nvSpPr>
      <dsp:spPr>
        <a:xfrm>
          <a:off x="3056527" y="3740109"/>
          <a:ext cx="1195619" cy="993224"/>
        </a:xfrm>
        <a:prstGeom prst="roundRect">
          <a:avLst>
            <a:gd name="adj" fmla="val 10000"/>
          </a:avLst>
        </a:prstGeom>
        <a:solidFill>
          <a:schemeClr val="accent5">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ts val="0"/>
            </a:spcAft>
          </a:pPr>
          <a:r>
            <a:rPr lang="he-IL" sz="1700" b="1" kern="1200" dirty="0" smtClean="0"/>
            <a:t>כתה י'</a:t>
          </a:r>
        </a:p>
        <a:p>
          <a:pPr lvl="0" algn="ctr" defTabSz="755650" rtl="1">
            <a:lnSpc>
              <a:spcPct val="90000"/>
            </a:lnSpc>
            <a:spcBef>
              <a:spcPct val="0"/>
            </a:spcBef>
            <a:spcAft>
              <a:spcPts val="0"/>
            </a:spcAft>
          </a:pPr>
          <a:r>
            <a:rPr lang="he-IL" sz="1700" b="1" kern="1200" dirty="0" smtClean="0"/>
            <a:t>שעה פרטנית למורה</a:t>
          </a:r>
          <a:endParaRPr lang="he-IL" sz="1700" b="1" kern="1200" dirty="0"/>
        </a:p>
      </dsp:txBody>
      <dsp:txXfrm>
        <a:off x="3085618" y="3769200"/>
        <a:ext cx="1137437" cy="935042"/>
      </dsp:txXfrm>
    </dsp:sp>
    <dsp:sp modelId="{E2833D3C-FFAA-41AD-8913-361844E12790}">
      <dsp:nvSpPr>
        <dsp:cNvPr id="0" name=""/>
        <dsp:cNvSpPr/>
      </dsp:nvSpPr>
      <dsp:spPr>
        <a:xfrm>
          <a:off x="5124475" y="1957719"/>
          <a:ext cx="2672329" cy="1155697"/>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5C09A00-DCD9-4DC4-9683-7DE678BA8B8E}">
      <dsp:nvSpPr>
        <dsp:cNvPr id="0" name=""/>
        <dsp:cNvSpPr/>
      </dsp:nvSpPr>
      <dsp:spPr>
        <a:xfrm>
          <a:off x="5257322" y="2083923"/>
          <a:ext cx="2672329" cy="1155697"/>
        </a:xfrm>
        <a:prstGeom prst="roundRect">
          <a:avLst>
            <a:gd name="adj" fmla="val 10000"/>
          </a:avLst>
        </a:prstGeom>
        <a:solidFill>
          <a:srgbClr val="947CB0">
            <a:alpha val="89804"/>
          </a:srgb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he-IL" sz="2800" b="1" kern="1200" dirty="0" smtClean="0">
              <a:solidFill>
                <a:schemeClr val="tx1"/>
              </a:solidFill>
            </a:rPr>
            <a:t>פעילות כיתתית/ שכבתית</a:t>
          </a:r>
          <a:r>
            <a:rPr lang="he-IL" sz="2800" kern="1200" dirty="0" smtClean="0">
              <a:solidFill>
                <a:schemeClr val="tx1"/>
              </a:solidFill>
              <a:latin typeface="Times New Roman"/>
              <a:cs typeface="Times New Roman"/>
            </a:rPr>
            <a:t>*</a:t>
          </a:r>
          <a:endParaRPr lang="he-IL" sz="2800" kern="1200" dirty="0">
            <a:solidFill>
              <a:schemeClr val="tx1"/>
            </a:solidFill>
          </a:endParaRPr>
        </a:p>
      </dsp:txBody>
      <dsp:txXfrm>
        <a:off x="5291171" y="2117772"/>
        <a:ext cx="2604631" cy="1087999"/>
      </dsp:txXfrm>
    </dsp:sp>
    <dsp:sp modelId="{1D110DAA-4C00-4962-A90C-6D227CBFF3F0}">
      <dsp:nvSpPr>
        <dsp:cNvPr id="0" name=""/>
        <dsp:cNvSpPr/>
      </dsp:nvSpPr>
      <dsp:spPr>
        <a:xfrm>
          <a:off x="4384993" y="3613905"/>
          <a:ext cx="1195619" cy="993224"/>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17EE0D03-B9F2-46BF-82D1-5463467F070D}">
      <dsp:nvSpPr>
        <dsp:cNvPr id="0" name=""/>
        <dsp:cNvSpPr/>
      </dsp:nvSpPr>
      <dsp:spPr>
        <a:xfrm>
          <a:off x="4517840" y="3740109"/>
          <a:ext cx="1195619" cy="993224"/>
        </a:xfrm>
        <a:prstGeom prst="roundRect">
          <a:avLst>
            <a:gd name="adj" fmla="val 10000"/>
          </a:avLst>
        </a:prstGeom>
        <a:solidFill>
          <a:schemeClr val="accent4">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י"ב</a:t>
          </a:r>
        </a:p>
        <a:p>
          <a:pPr lvl="0" algn="ctr" defTabSz="800100" rtl="1">
            <a:lnSpc>
              <a:spcPct val="90000"/>
            </a:lnSpc>
            <a:spcBef>
              <a:spcPct val="0"/>
            </a:spcBef>
            <a:spcAft>
              <a:spcPct val="35000"/>
            </a:spcAft>
          </a:pPr>
          <a:r>
            <a:rPr lang="he-IL" sz="1800" b="1" kern="1200" dirty="0" smtClean="0"/>
            <a:t>9 שעות</a:t>
          </a:r>
          <a:endParaRPr lang="he-IL" sz="1800" b="1" kern="1200" dirty="0"/>
        </a:p>
      </dsp:txBody>
      <dsp:txXfrm>
        <a:off x="4546931" y="3769200"/>
        <a:ext cx="1137437" cy="935042"/>
      </dsp:txXfrm>
    </dsp:sp>
    <dsp:sp modelId="{40A207B8-EC3A-4654-901B-36AA0B95B24A}">
      <dsp:nvSpPr>
        <dsp:cNvPr id="0" name=""/>
        <dsp:cNvSpPr/>
      </dsp:nvSpPr>
      <dsp:spPr>
        <a:xfrm>
          <a:off x="5854652" y="3613905"/>
          <a:ext cx="1195619" cy="993224"/>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42CA240-ABF1-4DAA-8B98-409119D130D3}">
      <dsp:nvSpPr>
        <dsp:cNvPr id="0" name=""/>
        <dsp:cNvSpPr/>
      </dsp:nvSpPr>
      <dsp:spPr>
        <a:xfrm>
          <a:off x="5987499" y="3740109"/>
          <a:ext cx="1195619" cy="993224"/>
        </a:xfrm>
        <a:prstGeom prst="roundRect">
          <a:avLst>
            <a:gd name="adj" fmla="val 10000"/>
          </a:avLst>
        </a:prstGeom>
        <a:solidFill>
          <a:schemeClr val="accent4">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י"א</a:t>
          </a:r>
        </a:p>
        <a:p>
          <a:pPr lvl="0" algn="ctr" defTabSz="800100" rtl="1">
            <a:lnSpc>
              <a:spcPct val="90000"/>
            </a:lnSpc>
            <a:spcBef>
              <a:spcPct val="0"/>
            </a:spcBef>
            <a:spcAft>
              <a:spcPct val="35000"/>
            </a:spcAft>
          </a:pPr>
          <a:r>
            <a:rPr lang="he-IL" sz="1800" b="1" kern="1200" dirty="0" smtClean="0"/>
            <a:t>15 שעות</a:t>
          </a:r>
          <a:endParaRPr lang="he-IL" sz="1800" b="1" kern="1200" dirty="0"/>
        </a:p>
      </dsp:txBody>
      <dsp:txXfrm>
        <a:off x="6016590" y="3769200"/>
        <a:ext cx="1137437" cy="935042"/>
      </dsp:txXfrm>
    </dsp:sp>
    <dsp:sp modelId="{79067D10-41FF-426A-9B86-9B2E25BDE272}">
      <dsp:nvSpPr>
        <dsp:cNvPr id="0" name=""/>
        <dsp:cNvSpPr/>
      </dsp:nvSpPr>
      <dsp:spPr>
        <a:xfrm>
          <a:off x="7307620" y="3613905"/>
          <a:ext cx="1195619" cy="993224"/>
        </a:xfrm>
        <a:prstGeom prst="roundRect">
          <a:avLst>
            <a:gd name="adj" fmla="val 10000"/>
          </a:avLst>
        </a:prstGeom>
        <a:solidFill>
          <a:schemeClr val="accent4">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09653B8-015E-4AC2-B14F-DF2A863A7D53}">
      <dsp:nvSpPr>
        <dsp:cNvPr id="0" name=""/>
        <dsp:cNvSpPr/>
      </dsp:nvSpPr>
      <dsp:spPr>
        <a:xfrm>
          <a:off x="7440466" y="3740109"/>
          <a:ext cx="1195619" cy="993224"/>
        </a:xfrm>
        <a:prstGeom prst="roundRect">
          <a:avLst>
            <a:gd name="adj" fmla="val 10000"/>
          </a:avLst>
        </a:prstGeom>
        <a:solidFill>
          <a:schemeClr val="accent4">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a:t>
          </a:r>
        </a:p>
        <a:p>
          <a:pPr lvl="0" algn="ctr" defTabSz="800100" rtl="1">
            <a:lnSpc>
              <a:spcPct val="90000"/>
            </a:lnSpc>
            <a:spcBef>
              <a:spcPct val="0"/>
            </a:spcBef>
            <a:spcAft>
              <a:spcPct val="35000"/>
            </a:spcAft>
          </a:pPr>
          <a:r>
            <a:rPr lang="he-IL" sz="1800" b="1" kern="1200" dirty="0" smtClean="0"/>
            <a:t>27 שעות</a:t>
          </a:r>
          <a:endParaRPr lang="he-IL" sz="1800" b="1" kern="1200" dirty="0"/>
        </a:p>
      </dsp:txBody>
      <dsp:txXfrm>
        <a:off x="7469557" y="3769200"/>
        <a:ext cx="1137437" cy="9350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8EA24D-4677-4A8D-BDED-8B320851DC65}">
      <dsp:nvSpPr>
        <dsp:cNvPr id="0" name=""/>
        <dsp:cNvSpPr/>
      </dsp:nvSpPr>
      <dsp:spPr>
        <a:xfrm>
          <a:off x="6371246" y="3185081"/>
          <a:ext cx="1424798" cy="928094"/>
        </a:xfrm>
        <a:custGeom>
          <a:avLst/>
          <a:gdLst/>
          <a:ahLst/>
          <a:cxnLst/>
          <a:rect l="0" t="0" r="0" b="0"/>
          <a:pathLst>
            <a:path>
              <a:moveTo>
                <a:pt x="0" y="0"/>
              </a:moveTo>
              <a:lnTo>
                <a:pt x="0" y="818865"/>
              </a:lnTo>
              <a:lnTo>
                <a:pt x="1424798" y="818865"/>
              </a:lnTo>
              <a:lnTo>
                <a:pt x="1424798" y="9280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47195A-BE4C-40CD-8278-C4CC47CF8FAE}">
      <dsp:nvSpPr>
        <dsp:cNvPr id="0" name=""/>
        <dsp:cNvSpPr/>
      </dsp:nvSpPr>
      <dsp:spPr>
        <a:xfrm>
          <a:off x="6317461" y="3185081"/>
          <a:ext cx="91440" cy="942035"/>
        </a:xfrm>
        <a:custGeom>
          <a:avLst/>
          <a:gdLst/>
          <a:ahLst/>
          <a:cxnLst/>
          <a:rect l="0" t="0" r="0" b="0"/>
          <a:pathLst>
            <a:path>
              <a:moveTo>
                <a:pt x="53784" y="0"/>
              </a:moveTo>
              <a:lnTo>
                <a:pt x="53784" y="832807"/>
              </a:lnTo>
              <a:lnTo>
                <a:pt x="45720" y="832807"/>
              </a:lnTo>
              <a:lnTo>
                <a:pt x="45720" y="94203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780759-C14E-42C8-800C-058BB17E42FD}">
      <dsp:nvSpPr>
        <dsp:cNvPr id="0" name=""/>
        <dsp:cNvSpPr/>
      </dsp:nvSpPr>
      <dsp:spPr>
        <a:xfrm>
          <a:off x="4913858" y="3185081"/>
          <a:ext cx="1457388" cy="928094"/>
        </a:xfrm>
        <a:custGeom>
          <a:avLst/>
          <a:gdLst/>
          <a:ahLst/>
          <a:cxnLst/>
          <a:rect l="0" t="0" r="0" b="0"/>
          <a:pathLst>
            <a:path>
              <a:moveTo>
                <a:pt x="1457388" y="0"/>
              </a:moveTo>
              <a:lnTo>
                <a:pt x="1457388" y="818865"/>
              </a:lnTo>
              <a:lnTo>
                <a:pt x="0" y="818865"/>
              </a:lnTo>
              <a:lnTo>
                <a:pt x="0" y="9280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E5E051-191F-4F71-964C-1A402B174A4A}">
      <dsp:nvSpPr>
        <dsp:cNvPr id="0" name=""/>
        <dsp:cNvSpPr/>
      </dsp:nvSpPr>
      <dsp:spPr>
        <a:xfrm>
          <a:off x="4193633" y="1483042"/>
          <a:ext cx="2177613" cy="368453"/>
        </a:xfrm>
        <a:custGeom>
          <a:avLst/>
          <a:gdLst/>
          <a:ahLst/>
          <a:cxnLst/>
          <a:rect l="0" t="0" r="0" b="0"/>
          <a:pathLst>
            <a:path>
              <a:moveTo>
                <a:pt x="0" y="0"/>
              </a:moveTo>
              <a:lnTo>
                <a:pt x="0" y="259225"/>
              </a:lnTo>
              <a:lnTo>
                <a:pt x="2177613" y="259225"/>
              </a:lnTo>
              <a:lnTo>
                <a:pt x="2177613" y="3684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222723-E4C4-4CB9-A7F7-1EAF94E4DA0E}">
      <dsp:nvSpPr>
        <dsp:cNvPr id="0" name=""/>
        <dsp:cNvSpPr/>
      </dsp:nvSpPr>
      <dsp:spPr>
        <a:xfrm>
          <a:off x="2109125" y="3187911"/>
          <a:ext cx="1363639" cy="925264"/>
        </a:xfrm>
        <a:custGeom>
          <a:avLst/>
          <a:gdLst/>
          <a:ahLst/>
          <a:cxnLst/>
          <a:rect l="0" t="0" r="0" b="0"/>
          <a:pathLst>
            <a:path>
              <a:moveTo>
                <a:pt x="0" y="0"/>
              </a:moveTo>
              <a:lnTo>
                <a:pt x="0" y="816035"/>
              </a:lnTo>
              <a:lnTo>
                <a:pt x="1363639" y="816035"/>
              </a:lnTo>
              <a:lnTo>
                <a:pt x="1363639" y="925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DB63B3-F74B-4EDA-B7F4-4A901A153503}">
      <dsp:nvSpPr>
        <dsp:cNvPr id="0" name=""/>
        <dsp:cNvSpPr/>
      </dsp:nvSpPr>
      <dsp:spPr>
        <a:xfrm>
          <a:off x="1985951" y="3187911"/>
          <a:ext cx="91440" cy="925264"/>
        </a:xfrm>
        <a:custGeom>
          <a:avLst/>
          <a:gdLst/>
          <a:ahLst/>
          <a:cxnLst/>
          <a:rect l="0" t="0" r="0" b="0"/>
          <a:pathLst>
            <a:path>
              <a:moveTo>
                <a:pt x="123173" y="0"/>
              </a:moveTo>
              <a:lnTo>
                <a:pt x="123173" y="816035"/>
              </a:lnTo>
              <a:lnTo>
                <a:pt x="45720" y="816035"/>
              </a:lnTo>
              <a:lnTo>
                <a:pt x="45720" y="925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80B037-3275-47E6-B540-701D04B20673}">
      <dsp:nvSpPr>
        <dsp:cNvPr id="0" name=""/>
        <dsp:cNvSpPr/>
      </dsp:nvSpPr>
      <dsp:spPr>
        <a:xfrm>
          <a:off x="590578" y="3187911"/>
          <a:ext cx="1518547" cy="925264"/>
        </a:xfrm>
        <a:custGeom>
          <a:avLst/>
          <a:gdLst/>
          <a:ahLst/>
          <a:cxnLst/>
          <a:rect l="0" t="0" r="0" b="0"/>
          <a:pathLst>
            <a:path>
              <a:moveTo>
                <a:pt x="1518547" y="0"/>
              </a:moveTo>
              <a:lnTo>
                <a:pt x="1518547" y="816035"/>
              </a:lnTo>
              <a:lnTo>
                <a:pt x="0" y="816035"/>
              </a:lnTo>
              <a:lnTo>
                <a:pt x="0" y="92526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34F9F0A-7267-45B9-BCC2-A5CBD73CB47D}">
      <dsp:nvSpPr>
        <dsp:cNvPr id="0" name=""/>
        <dsp:cNvSpPr/>
      </dsp:nvSpPr>
      <dsp:spPr>
        <a:xfrm>
          <a:off x="2109125" y="1483042"/>
          <a:ext cx="2084508" cy="371283"/>
        </a:xfrm>
        <a:custGeom>
          <a:avLst/>
          <a:gdLst/>
          <a:ahLst/>
          <a:cxnLst/>
          <a:rect l="0" t="0" r="0" b="0"/>
          <a:pathLst>
            <a:path>
              <a:moveTo>
                <a:pt x="2084508" y="0"/>
              </a:moveTo>
              <a:lnTo>
                <a:pt x="2084508" y="262055"/>
              </a:lnTo>
              <a:lnTo>
                <a:pt x="0" y="262055"/>
              </a:lnTo>
              <a:lnTo>
                <a:pt x="0" y="3712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977B54-3A0D-488B-AEE3-7D72659E36D1}">
      <dsp:nvSpPr>
        <dsp:cNvPr id="0" name=""/>
        <dsp:cNvSpPr/>
      </dsp:nvSpPr>
      <dsp:spPr>
        <a:xfrm>
          <a:off x="2541611" y="-52449"/>
          <a:ext cx="3304043" cy="1535491"/>
        </a:xfrm>
        <a:prstGeom prst="roundRect">
          <a:avLst>
            <a:gd name="adj" fmla="val 10000"/>
          </a:avLst>
        </a:prstGeom>
        <a:solidFill>
          <a:schemeClr val="bg2">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5B2629C1-0653-4A25-9F28-BE56D6EE0ABC}">
      <dsp:nvSpPr>
        <dsp:cNvPr id="0" name=""/>
        <dsp:cNvSpPr/>
      </dsp:nvSpPr>
      <dsp:spPr>
        <a:xfrm>
          <a:off x="2672619" y="72008"/>
          <a:ext cx="3304043" cy="1535491"/>
        </a:xfrm>
        <a:prstGeom prst="roundRect">
          <a:avLst>
            <a:gd name="adj" fmla="val 10000"/>
          </a:avLst>
        </a:prstGeom>
        <a:solidFill>
          <a:schemeClr val="bg2">
            <a:lumMod val="75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he-IL" sz="3200" b="1" kern="1200" dirty="0" smtClean="0"/>
            <a:t>זמן</a:t>
          </a:r>
          <a:r>
            <a:rPr lang="he-IL" sz="3200" b="1" kern="1200" baseline="0" dirty="0" smtClean="0"/>
            <a:t> התלמיד</a:t>
          </a:r>
          <a:endParaRPr lang="he-IL" sz="3200" b="1" kern="1200" dirty="0"/>
        </a:p>
      </dsp:txBody>
      <dsp:txXfrm>
        <a:off x="2717592" y="116981"/>
        <a:ext cx="3214097" cy="1445545"/>
      </dsp:txXfrm>
    </dsp:sp>
    <dsp:sp modelId="{2A133EEB-8BEE-42EF-8B7A-C16F72A120B6}">
      <dsp:nvSpPr>
        <dsp:cNvPr id="0" name=""/>
        <dsp:cNvSpPr/>
      </dsp:nvSpPr>
      <dsp:spPr>
        <a:xfrm>
          <a:off x="792090" y="1854325"/>
          <a:ext cx="2634068" cy="1333586"/>
        </a:xfrm>
        <a:prstGeom prst="roundRect">
          <a:avLst>
            <a:gd name="adj" fmla="val 10000"/>
          </a:avLst>
        </a:prstGeom>
        <a:solidFill>
          <a:schemeClr val="accent2">
            <a:lumMod val="50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E2EB582-2FD1-445B-AA5C-067DC5FDE0D4}">
      <dsp:nvSpPr>
        <dsp:cNvPr id="0" name=""/>
        <dsp:cNvSpPr/>
      </dsp:nvSpPr>
      <dsp:spPr>
        <a:xfrm>
          <a:off x="923099" y="1978783"/>
          <a:ext cx="2634068" cy="1333586"/>
        </a:xfrm>
        <a:prstGeom prst="roundRect">
          <a:avLst>
            <a:gd name="adj" fmla="val 10000"/>
          </a:avLst>
        </a:prstGeom>
        <a:solidFill>
          <a:srgbClr val="D17F7D">
            <a:alpha val="89804"/>
          </a:srgb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he-IL" sz="2600" b="1" kern="1200" dirty="0" smtClean="0">
              <a:solidFill>
                <a:schemeClr val="tx1"/>
              </a:solidFill>
            </a:rPr>
            <a:t>התנסות קבוצתית (פרויקט)</a:t>
          </a:r>
          <a:endParaRPr lang="he-IL" sz="2600" b="1" kern="1200" dirty="0">
            <a:solidFill>
              <a:schemeClr val="tx1"/>
            </a:solidFill>
          </a:endParaRPr>
        </a:p>
      </dsp:txBody>
      <dsp:txXfrm>
        <a:off x="962158" y="2017842"/>
        <a:ext cx="2555950" cy="1255468"/>
      </dsp:txXfrm>
    </dsp:sp>
    <dsp:sp modelId="{9026FBB5-D52D-44E1-BDB5-65B30762A4E1}">
      <dsp:nvSpPr>
        <dsp:cNvPr id="0" name=""/>
        <dsp:cNvSpPr/>
      </dsp:nvSpPr>
      <dsp:spPr>
        <a:xfrm>
          <a:off x="1039" y="4113175"/>
          <a:ext cx="1179076" cy="74871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7A725FF0-4CBF-4779-8DAA-974310E16330}">
      <dsp:nvSpPr>
        <dsp:cNvPr id="0" name=""/>
        <dsp:cNvSpPr/>
      </dsp:nvSpPr>
      <dsp:spPr>
        <a:xfrm>
          <a:off x="132048" y="4237633"/>
          <a:ext cx="1179076" cy="748713"/>
        </a:xfrm>
        <a:prstGeom prst="roundRect">
          <a:avLst>
            <a:gd name="adj" fmla="val 10000"/>
          </a:avLst>
        </a:prstGeom>
        <a:solidFill>
          <a:schemeClr val="accent2">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י"ב</a:t>
          </a:r>
        </a:p>
        <a:p>
          <a:pPr lvl="0" algn="ctr" defTabSz="800100" rtl="1">
            <a:lnSpc>
              <a:spcPct val="90000"/>
            </a:lnSpc>
            <a:spcBef>
              <a:spcPct val="0"/>
            </a:spcBef>
            <a:spcAft>
              <a:spcPct val="35000"/>
            </a:spcAft>
          </a:pPr>
          <a:r>
            <a:rPr lang="he-IL" sz="1800" b="1" kern="1200" dirty="0" smtClean="0"/>
            <a:t>27 שעות</a:t>
          </a:r>
          <a:endParaRPr lang="he-IL" sz="1800" b="1" kern="1200" dirty="0"/>
        </a:p>
      </dsp:txBody>
      <dsp:txXfrm>
        <a:off x="153977" y="4259562"/>
        <a:ext cx="1135218" cy="704855"/>
      </dsp:txXfrm>
    </dsp:sp>
    <dsp:sp modelId="{61C6B7BF-19EF-4702-917A-EE187773A946}">
      <dsp:nvSpPr>
        <dsp:cNvPr id="0" name=""/>
        <dsp:cNvSpPr/>
      </dsp:nvSpPr>
      <dsp:spPr>
        <a:xfrm>
          <a:off x="1442133" y="4113175"/>
          <a:ext cx="1179076" cy="74871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70885DB-3FFB-477C-A478-B2D4F125C475}">
      <dsp:nvSpPr>
        <dsp:cNvPr id="0" name=""/>
        <dsp:cNvSpPr/>
      </dsp:nvSpPr>
      <dsp:spPr>
        <a:xfrm>
          <a:off x="1573141" y="4237633"/>
          <a:ext cx="1179076" cy="748713"/>
        </a:xfrm>
        <a:prstGeom prst="roundRect">
          <a:avLst>
            <a:gd name="adj" fmla="val 10000"/>
          </a:avLst>
        </a:prstGeom>
        <a:solidFill>
          <a:schemeClr val="accent2">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a:t>
          </a:r>
          <a:r>
            <a:rPr lang="he-IL" sz="1800" b="1" kern="1200" baseline="0" dirty="0" smtClean="0"/>
            <a:t> י"א</a:t>
          </a:r>
        </a:p>
        <a:p>
          <a:pPr lvl="0" algn="ctr" defTabSz="800100" rtl="1">
            <a:lnSpc>
              <a:spcPct val="90000"/>
            </a:lnSpc>
            <a:spcBef>
              <a:spcPct val="0"/>
            </a:spcBef>
            <a:spcAft>
              <a:spcPct val="35000"/>
            </a:spcAft>
          </a:pPr>
          <a:r>
            <a:rPr lang="he-IL" sz="1800" b="1" kern="1200" baseline="0" dirty="0" smtClean="0"/>
            <a:t>21 שעות</a:t>
          </a:r>
          <a:endParaRPr lang="he-IL" sz="1800" b="1" kern="1200" dirty="0"/>
        </a:p>
      </dsp:txBody>
      <dsp:txXfrm>
        <a:off x="1595070" y="4259562"/>
        <a:ext cx="1135218" cy="704855"/>
      </dsp:txXfrm>
    </dsp:sp>
    <dsp:sp modelId="{7BB811DD-E499-4EA3-B7C3-254B7804FEA2}">
      <dsp:nvSpPr>
        <dsp:cNvPr id="0" name=""/>
        <dsp:cNvSpPr/>
      </dsp:nvSpPr>
      <dsp:spPr>
        <a:xfrm>
          <a:off x="2883226" y="4113175"/>
          <a:ext cx="1179076" cy="748713"/>
        </a:xfrm>
        <a:prstGeom prst="roundRect">
          <a:avLst>
            <a:gd name="adj" fmla="val 10000"/>
          </a:avLst>
        </a:prstGeom>
        <a:solidFill>
          <a:schemeClr val="accent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F64F4CE-B75A-4310-BDCB-A292D391AD64}">
      <dsp:nvSpPr>
        <dsp:cNvPr id="0" name=""/>
        <dsp:cNvSpPr/>
      </dsp:nvSpPr>
      <dsp:spPr>
        <a:xfrm>
          <a:off x="3014235" y="4237633"/>
          <a:ext cx="1179076" cy="748713"/>
        </a:xfrm>
        <a:prstGeom prst="roundRect">
          <a:avLst>
            <a:gd name="adj" fmla="val 10000"/>
          </a:avLst>
        </a:prstGeom>
        <a:solidFill>
          <a:schemeClr val="accent2">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a:t>
          </a:r>
        </a:p>
        <a:p>
          <a:pPr lvl="0" algn="ctr" defTabSz="800100" rtl="1">
            <a:lnSpc>
              <a:spcPct val="90000"/>
            </a:lnSpc>
            <a:spcBef>
              <a:spcPct val="0"/>
            </a:spcBef>
            <a:spcAft>
              <a:spcPct val="35000"/>
            </a:spcAft>
          </a:pPr>
          <a:r>
            <a:rPr lang="he-IL" sz="1800" b="1" kern="1200" dirty="0" smtClean="0"/>
            <a:t>9 שעות</a:t>
          </a:r>
          <a:endParaRPr lang="he-IL" sz="1800" b="1" kern="1200" dirty="0"/>
        </a:p>
      </dsp:txBody>
      <dsp:txXfrm>
        <a:off x="3036164" y="4259562"/>
        <a:ext cx="1135218" cy="704855"/>
      </dsp:txXfrm>
    </dsp:sp>
    <dsp:sp modelId="{E2833D3C-FFAA-41AD-8913-361844E12790}">
      <dsp:nvSpPr>
        <dsp:cNvPr id="0" name=""/>
        <dsp:cNvSpPr/>
      </dsp:nvSpPr>
      <dsp:spPr>
        <a:xfrm>
          <a:off x="5053569" y="1851495"/>
          <a:ext cx="2635353" cy="1333586"/>
        </a:xfrm>
        <a:prstGeom prst="roundRect">
          <a:avLst>
            <a:gd name="adj" fmla="val 10000"/>
          </a:avLst>
        </a:prstGeom>
        <a:solidFill>
          <a:schemeClr val="tx2">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5C09A00-DCD9-4DC4-9683-7DE678BA8B8E}">
      <dsp:nvSpPr>
        <dsp:cNvPr id="0" name=""/>
        <dsp:cNvSpPr/>
      </dsp:nvSpPr>
      <dsp:spPr>
        <a:xfrm>
          <a:off x="5184578" y="1975953"/>
          <a:ext cx="2635353" cy="1333586"/>
        </a:xfrm>
        <a:prstGeom prst="roundRect">
          <a:avLst>
            <a:gd name="adj" fmla="val 10000"/>
          </a:avLst>
        </a:prstGeom>
        <a:solidFill>
          <a:schemeClr val="tx2">
            <a:lumMod val="60000"/>
            <a:lumOff val="40000"/>
            <a:alpha val="89804"/>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rtl="1">
            <a:lnSpc>
              <a:spcPct val="90000"/>
            </a:lnSpc>
            <a:spcBef>
              <a:spcPct val="0"/>
            </a:spcBef>
            <a:spcAft>
              <a:spcPct val="35000"/>
            </a:spcAft>
          </a:pPr>
          <a:r>
            <a:rPr lang="he-IL" sz="2700" b="1" kern="1200" dirty="0" smtClean="0">
              <a:solidFill>
                <a:schemeClr val="tx1"/>
              </a:solidFill>
            </a:rPr>
            <a:t>התנסות אישית</a:t>
          </a:r>
          <a:endParaRPr lang="he-IL" sz="2700" b="1" kern="1200" dirty="0">
            <a:solidFill>
              <a:schemeClr val="tx1"/>
            </a:solidFill>
          </a:endParaRPr>
        </a:p>
      </dsp:txBody>
      <dsp:txXfrm>
        <a:off x="5223637" y="2015012"/>
        <a:ext cx="2557235" cy="1255468"/>
      </dsp:txXfrm>
    </dsp:sp>
    <dsp:sp modelId="{1D110DAA-4C00-4962-A90C-6D227CBFF3F0}">
      <dsp:nvSpPr>
        <dsp:cNvPr id="0" name=""/>
        <dsp:cNvSpPr/>
      </dsp:nvSpPr>
      <dsp:spPr>
        <a:xfrm>
          <a:off x="4324320" y="4113175"/>
          <a:ext cx="1179076" cy="748713"/>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17EE0D03-B9F2-46BF-82D1-5463467F070D}">
      <dsp:nvSpPr>
        <dsp:cNvPr id="0" name=""/>
        <dsp:cNvSpPr/>
      </dsp:nvSpPr>
      <dsp:spPr>
        <a:xfrm>
          <a:off x="4455328" y="4237633"/>
          <a:ext cx="1179076" cy="748713"/>
        </a:xfrm>
        <a:prstGeom prst="roundRect">
          <a:avLst>
            <a:gd name="adj" fmla="val 10000"/>
          </a:avLst>
        </a:prstGeom>
        <a:solidFill>
          <a:schemeClr val="accent1">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י"ב</a:t>
          </a:r>
        </a:p>
        <a:p>
          <a:pPr lvl="0" algn="ctr" defTabSz="800100" rtl="1">
            <a:lnSpc>
              <a:spcPct val="90000"/>
            </a:lnSpc>
            <a:spcBef>
              <a:spcPct val="0"/>
            </a:spcBef>
            <a:spcAft>
              <a:spcPct val="35000"/>
            </a:spcAft>
          </a:pPr>
          <a:r>
            <a:rPr lang="he-IL" sz="1800" b="1" kern="1200" dirty="0" smtClean="0"/>
            <a:t>אין חובה</a:t>
          </a:r>
          <a:endParaRPr lang="he-IL" sz="1800" b="1" kern="1200" dirty="0"/>
        </a:p>
      </dsp:txBody>
      <dsp:txXfrm>
        <a:off x="4477257" y="4259562"/>
        <a:ext cx="1135218" cy="704855"/>
      </dsp:txXfrm>
    </dsp:sp>
    <dsp:sp modelId="{40A207B8-EC3A-4654-901B-36AA0B95B24A}">
      <dsp:nvSpPr>
        <dsp:cNvPr id="0" name=""/>
        <dsp:cNvSpPr/>
      </dsp:nvSpPr>
      <dsp:spPr>
        <a:xfrm>
          <a:off x="5773643" y="4127116"/>
          <a:ext cx="1179076" cy="748713"/>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242CA240-ABF1-4DAA-8B98-409119D130D3}">
      <dsp:nvSpPr>
        <dsp:cNvPr id="0" name=""/>
        <dsp:cNvSpPr/>
      </dsp:nvSpPr>
      <dsp:spPr>
        <a:xfrm>
          <a:off x="5904652" y="4251575"/>
          <a:ext cx="1179076" cy="748713"/>
        </a:xfrm>
        <a:prstGeom prst="roundRect">
          <a:avLst>
            <a:gd name="adj" fmla="val 10000"/>
          </a:avLst>
        </a:prstGeom>
        <a:solidFill>
          <a:schemeClr val="accent1">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י"א </a:t>
          </a:r>
        </a:p>
        <a:p>
          <a:pPr lvl="0" algn="ctr" defTabSz="800100" rtl="1">
            <a:lnSpc>
              <a:spcPct val="90000"/>
            </a:lnSpc>
            <a:spcBef>
              <a:spcPct val="0"/>
            </a:spcBef>
            <a:spcAft>
              <a:spcPct val="35000"/>
            </a:spcAft>
          </a:pPr>
          <a:r>
            <a:rPr lang="he-IL" sz="1800" b="1" kern="1200" dirty="0" smtClean="0"/>
            <a:t>30 שעות</a:t>
          </a:r>
          <a:endParaRPr lang="he-IL" sz="1800" b="1" kern="1200" dirty="0"/>
        </a:p>
      </dsp:txBody>
      <dsp:txXfrm>
        <a:off x="5926581" y="4273504"/>
        <a:ext cx="1135218" cy="704855"/>
      </dsp:txXfrm>
    </dsp:sp>
    <dsp:sp modelId="{79067D10-41FF-426A-9B86-9B2E25BDE272}">
      <dsp:nvSpPr>
        <dsp:cNvPr id="0" name=""/>
        <dsp:cNvSpPr/>
      </dsp:nvSpPr>
      <dsp:spPr>
        <a:xfrm>
          <a:off x="7206507" y="4113175"/>
          <a:ext cx="1179076" cy="748713"/>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a:schemeClr val="lt1"/>
        </a:fontRef>
      </dsp:style>
    </dsp:sp>
    <dsp:sp modelId="{309653B8-015E-4AC2-B14F-DF2A863A7D53}">
      <dsp:nvSpPr>
        <dsp:cNvPr id="0" name=""/>
        <dsp:cNvSpPr/>
      </dsp:nvSpPr>
      <dsp:spPr>
        <a:xfrm>
          <a:off x="7337515" y="4237633"/>
          <a:ext cx="1179076" cy="748713"/>
        </a:xfrm>
        <a:prstGeom prst="roundRect">
          <a:avLst>
            <a:gd name="adj" fmla="val 10000"/>
          </a:avLst>
        </a:prstGeom>
        <a:solidFill>
          <a:schemeClr val="accent1">
            <a:lumMod val="60000"/>
            <a:lumOff val="40000"/>
            <a:alpha val="90000"/>
          </a:schemeClr>
        </a:solidFill>
        <a:ln w="25400" cap="flat" cmpd="sng" algn="ctr">
          <a:noFill/>
          <a:prstDash val="solid"/>
        </a:ln>
        <a:effectLst/>
        <a:scene3d>
          <a:camera prst="orthographicFront"/>
          <a:lightRig rig="threePt" dir="t"/>
        </a:scene3d>
        <a:sp3d>
          <a:bevelT/>
        </a:sp3d>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he-IL" sz="1800" b="1" kern="1200" dirty="0" smtClean="0"/>
            <a:t>כתה י'</a:t>
          </a:r>
        </a:p>
        <a:p>
          <a:pPr lvl="0" algn="ctr" defTabSz="800100" rtl="1">
            <a:lnSpc>
              <a:spcPct val="90000"/>
            </a:lnSpc>
            <a:spcBef>
              <a:spcPct val="0"/>
            </a:spcBef>
            <a:spcAft>
              <a:spcPct val="35000"/>
            </a:spcAft>
          </a:pPr>
          <a:r>
            <a:rPr lang="he-IL" sz="1800" b="1" kern="1200" dirty="0" smtClean="0"/>
            <a:t>60 שעות</a:t>
          </a:r>
          <a:endParaRPr lang="he-IL" sz="1800" b="1" kern="1200" dirty="0"/>
        </a:p>
      </dsp:txBody>
      <dsp:txXfrm>
        <a:off x="7359444" y="4259562"/>
        <a:ext cx="1135218" cy="70485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C80516-73A7-4535-939A-AFEDCF8CDC2C}">
      <dsp:nvSpPr>
        <dsp:cNvPr id="0" name=""/>
        <dsp:cNvSpPr/>
      </dsp:nvSpPr>
      <dsp:spPr>
        <a:xfrm>
          <a:off x="1317900" y="1993756"/>
          <a:ext cx="1331853" cy="1352284"/>
        </a:xfrm>
        <a:prstGeom prst="ellipse">
          <a:avLst/>
        </a:prstGeom>
        <a:solidFill>
          <a:schemeClr val="bg1">
            <a:lumMod val="50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he-IL" sz="2400" b="1" kern="1200" dirty="0" smtClean="0"/>
            <a:t>בבית הספר</a:t>
          </a:r>
          <a:endParaRPr lang="he-IL" sz="2400" b="1" kern="1200" dirty="0"/>
        </a:p>
      </dsp:txBody>
      <dsp:txXfrm>
        <a:off x="1512945" y="2191793"/>
        <a:ext cx="941763" cy="956210"/>
      </dsp:txXfrm>
    </dsp:sp>
    <dsp:sp modelId="{E8866244-C7D1-4E8B-BDC2-723C79624B42}">
      <dsp:nvSpPr>
        <dsp:cNvPr id="0" name=""/>
        <dsp:cNvSpPr/>
      </dsp:nvSpPr>
      <dsp:spPr>
        <a:xfrm rot="16183636">
          <a:off x="1904124" y="1671552"/>
          <a:ext cx="151647" cy="366882"/>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solidFill>
              <a:schemeClr val="tx2"/>
            </a:solidFill>
          </a:endParaRPr>
        </a:p>
      </dsp:txBody>
      <dsp:txXfrm rot="10800000">
        <a:off x="1926979" y="1767675"/>
        <a:ext cx="106153" cy="220130"/>
      </dsp:txXfrm>
    </dsp:sp>
    <dsp:sp modelId="{DE8747DC-2FE4-4974-9E9B-6D3B9554C76C}">
      <dsp:nvSpPr>
        <dsp:cNvPr id="0" name=""/>
        <dsp:cNvSpPr/>
      </dsp:nvSpPr>
      <dsp:spPr>
        <a:xfrm>
          <a:off x="1419783" y="607722"/>
          <a:ext cx="1113692" cy="1099923"/>
        </a:xfrm>
        <a:prstGeom prst="ellipse">
          <a:avLst/>
        </a:prstGeom>
        <a:solidFill>
          <a:schemeClr val="tx2">
            <a:lumMod val="60000"/>
            <a:lumOff val="40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חונכות</a:t>
          </a:r>
          <a:endParaRPr lang="he-IL" sz="1600" b="1" kern="1200" dirty="0">
            <a:solidFill>
              <a:schemeClr val="tx2"/>
            </a:solidFill>
          </a:endParaRPr>
        </a:p>
      </dsp:txBody>
      <dsp:txXfrm>
        <a:off x="1582879" y="768802"/>
        <a:ext cx="787500" cy="777763"/>
      </dsp:txXfrm>
    </dsp:sp>
    <dsp:sp modelId="{135FB428-26F1-4D91-91AC-2326055C36D8}">
      <dsp:nvSpPr>
        <dsp:cNvPr id="0" name=""/>
        <dsp:cNvSpPr/>
      </dsp:nvSpPr>
      <dsp:spPr>
        <a:xfrm rot="20514920">
          <a:off x="2660638" y="2246519"/>
          <a:ext cx="115887" cy="366882"/>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a:off x="2661497" y="2325291"/>
        <a:ext cx="81121" cy="220130"/>
      </dsp:txXfrm>
    </dsp:sp>
    <dsp:sp modelId="{F6382ACB-D8C9-4DB6-9C68-8842F57EDB42}">
      <dsp:nvSpPr>
        <dsp:cNvPr id="0" name=""/>
        <dsp:cNvSpPr/>
      </dsp:nvSpPr>
      <dsp:spPr>
        <a:xfrm>
          <a:off x="2784160" y="1663065"/>
          <a:ext cx="1261340" cy="1079065"/>
        </a:xfrm>
        <a:prstGeom prst="ellipse">
          <a:avLst/>
        </a:prstGeom>
        <a:solidFill>
          <a:schemeClr val="bg2">
            <a:lumMod val="7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פעילות תרבותית</a:t>
          </a:r>
          <a:endParaRPr lang="he-IL" sz="1600" b="1" kern="1200" dirty="0">
            <a:solidFill>
              <a:schemeClr val="tx2"/>
            </a:solidFill>
          </a:endParaRPr>
        </a:p>
      </dsp:txBody>
      <dsp:txXfrm>
        <a:off x="2968879" y="1821090"/>
        <a:ext cx="891902" cy="763015"/>
      </dsp:txXfrm>
    </dsp:sp>
    <dsp:sp modelId="{B2F03AFB-AA76-40BF-A7D2-6E5322F2F5AE}">
      <dsp:nvSpPr>
        <dsp:cNvPr id="0" name=""/>
        <dsp:cNvSpPr/>
      </dsp:nvSpPr>
      <dsp:spPr>
        <a:xfrm rot="3095359">
          <a:off x="2414987" y="3155002"/>
          <a:ext cx="197850" cy="366882"/>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a:off x="2426226" y="3205123"/>
        <a:ext cx="138495" cy="220130"/>
      </dsp:txXfrm>
    </dsp:sp>
    <dsp:sp modelId="{546C840B-55CF-40B9-8182-B4726DA4C425}">
      <dsp:nvSpPr>
        <dsp:cNvPr id="0" name=""/>
        <dsp:cNvSpPr/>
      </dsp:nvSpPr>
      <dsp:spPr>
        <a:xfrm>
          <a:off x="2428413" y="3372566"/>
          <a:ext cx="1080694" cy="1079065"/>
        </a:xfrm>
        <a:prstGeom prst="ellipse">
          <a:avLst/>
        </a:prstGeom>
        <a:solidFill>
          <a:schemeClr val="accent2">
            <a:lumMod val="60000"/>
            <a:lumOff val="40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מנהיגות צעירה</a:t>
          </a:r>
          <a:endParaRPr lang="he-IL" sz="1600" b="1" kern="1200" dirty="0">
            <a:solidFill>
              <a:schemeClr val="tx2"/>
            </a:solidFill>
          </a:endParaRPr>
        </a:p>
      </dsp:txBody>
      <dsp:txXfrm>
        <a:off x="2586677" y="3530591"/>
        <a:ext cx="764166" cy="763015"/>
      </dsp:txXfrm>
    </dsp:sp>
    <dsp:sp modelId="{1EB21B5B-FF32-4BB1-9759-A24969B528BF}">
      <dsp:nvSpPr>
        <dsp:cNvPr id="0" name=""/>
        <dsp:cNvSpPr/>
      </dsp:nvSpPr>
      <dsp:spPr>
        <a:xfrm rot="7573201">
          <a:off x="1418540" y="3148121"/>
          <a:ext cx="161332" cy="366882"/>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rot="10800000">
        <a:off x="1457039" y="3201974"/>
        <a:ext cx="112932" cy="220130"/>
      </dsp:txXfrm>
    </dsp:sp>
    <dsp:sp modelId="{E7FD9DCD-B9C3-474C-831E-4A09938FFF62}">
      <dsp:nvSpPr>
        <dsp:cNvPr id="0" name=""/>
        <dsp:cNvSpPr/>
      </dsp:nvSpPr>
      <dsp:spPr>
        <a:xfrm>
          <a:off x="548239" y="3353772"/>
          <a:ext cx="1079065" cy="1079065"/>
        </a:xfrm>
        <a:prstGeom prst="ellipse">
          <a:avLst/>
        </a:prstGeom>
        <a:solidFill>
          <a:schemeClr val="bg2">
            <a:lumMod val="75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עמיתים (מניעה)</a:t>
          </a:r>
          <a:endParaRPr lang="he-IL" sz="1600" b="1" kern="1200" dirty="0">
            <a:solidFill>
              <a:schemeClr val="tx2"/>
            </a:solidFill>
          </a:endParaRPr>
        </a:p>
      </dsp:txBody>
      <dsp:txXfrm>
        <a:off x="706264" y="3511797"/>
        <a:ext cx="763015" cy="763015"/>
      </dsp:txXfrm>
    </dsp:sp>
    <dsp:sp modelId="{01D7F017-FF3A-4B13-AB68-F9DCC1826F32}">
      <dsp:nvSpPr>
        <dsp:cNvPr id="0" name=""/>
        <dsp:cNvSpPr/>
      </dsp:nvSpPr>
      <dsp:spPr>
        <a:xfrm rot="11894721">
          <a:off x="1175196" y="2240982"/>
          <a:ext cx="128006" cy="366882"/>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711200" rtl="1">
            <a:lnSpc>
              <a:spcPct val="90000"/>
            </a:lnSpc>
            <a:spcBef>
              <a:spcPct val="0"/>
            </a:spcBef>
            <a:spcAft>
              <a:spcPct val="35000"/>
            </a:spcAft>
          </a:pPr>
          <a:endParaRPr lang="he-IL" sz="1600" kern="1200"/>
        </a:p>
      </dsp:txBody>
      <dsp:txXfrm rot="10800000">
        <a:off x="1212633" y="2320370"/>
        <a:ext cx="89604" cy="220130"/>
      </dsp:txXfrm>
    </dsp:sp>
    <dsp:sp modelId="{ADDADF42-8440-4BCF-9CC8-460DE199AC3D}">
      <dsp:nvSpPr>
        <dsp:cNvPr id="0" name=""/>
        <dsp:cNvSpPr/>
      </dsp:nvSpPr>
      <dsp:spPr>
        <a:xfrm>
          <a:off x="-85061" y="1653874"/>
          <a:ext cx="1246978" cy="1079065"/>
        </a:xfrm>
        <a:prstGeom prst="ellipse">
          <a:avLst/>
        </a:prstGeom>
        <a:solidFill>
          <a:schemeClr val="accent2">
            <a:lumMod val="60000"/>
            <a:lumOff val="40000"/>
          </a:schemeClr>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גישור</a:t>
          </a:r>
          <a:endParaRPr lang="he-IL" sz="1600" b="1" kern="1200" dirty="0">
            <a:solidFill>
              <a:schemeClr val="tx2"/>
            </a:solidFill>
          </a:endParaRPr>
        </a:p>
      </dsp:txBody>
      <dsp:txXfrm>
        <a:off x="97555" y="1811899"/>
        <a:ext cx="881746" cy="76301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9932E7-9002-4793-A727-CA29C866DD8A}">
      <dsp:nvSpPr>
        <dsp:cNvPr id="0" name=""/>
        <dsp:cNvSpPr/>
      </dsp:nvSpPr>
      <dsp:spPr>
        <a:xfrm>
          <a:off x="1359169" y="2016226"/>
          <a:ext cx="1387662" cy="1360570"/>
        </a:xfrm>
        <a:prstGeom prst="ellipse">
          <a:avLst/>
        </a:prstGeom>
        <a:solidFill>
          <a:schemeClr val="tx1">
            <a:lumMod val="50000"/>
            <a:lumOff val="5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rtl="1">
            <a:lnSpc>
              <a:spcPct val="90000"/>
            </a:lnSpc>
            <a:spcBef>
              <a:spcPct val="0"/>
            </a:spcBef>
            <a:spcAft>
              <a:spcPct val="35000"/>
            </a:spcAft>
          </a:pPr>
          <a:r>
            <a:rPr lang="he-IL" sz="2300" b="1" kern="1200" dirty="0" smtClean="0">
              <a:solidFill>
                <a:schemeClr val="bg1"/>
              </a:solidFill>
            </a:rPr>
            <a:t>בקהילה</a:t>
          </a:r>
          <a:endParaRPr lang="he-IL" sz="2300" b="1" kern="1200" dirty="0">
            <a:solidFill>
              <a:schemeClr val="bg1"/>
            </a:solidFill>
          </a:endParaRPr>
        </a:p>
      </dsp:txBody>
      <dsp:txXfrm>
        <a:off x="1562387" y="2215477"/>
        <a:ext cx="981226" cy="962068"/>
      </dsp:txXfrm>
    </dsp:sp>
    <dsp:sp modelId="{9F3C5054-6595-4904-97D6-B83886E8997F}">
      <dsp:nvSpPr>
        <dsp:cNvPr id="0" name=""/>
        <dsp:cNvSpPr/>
      </dsp:nvSpPr>
      <dsp:spPr>
        <a:xfrm rot="16212078">
          <a:off x="1961241" y="1649357"/>
          <a:ext cx="189518" cy="386893"/>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a:off x="1989569" y="1755163"/>
        <a:ext cx="132663" cy="232135"/>
      </dsp:txXfrm>
    </dsp:sp>
    <dsp:sp modelId="{FE2EFE0E-4ECF-4780-9584-A7D456C7DCAC}">
      <dsp:nvSpPr>
        <dsp:cNvPr id="0" name=""/>
        <dsp:cNvSpPr/>
      </dsp:nvSpPr>
      <dsp:spPr>
        <a:xfrm>
          <a:off x="1489684" y="520731"/>
          <a:ext cx="1137923" cy="1137923"/>
        </a:xfrm>
        <a:prstGeom prst="ellipse">
          <a:avLst/>
        </a:prstGeom>
        <a:solidFill>
          <a:schemeClr val="bg2">
            <a:lumMod val="75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הדרכת ילדים ונוער</a:t>
          </a:r>
          <a:endParaRPr lang="he-IL" sz="1600" b="1" kern="1200" dirty="0">
            <a:solidFill>
              <a:schemeClr val="tx2"/>
            </a:solidFill>
          </a:endParaRPr>
        </a:p>
      </dsp:txBody>
      <dsp:txXfrm>
        <a:off x="1656329" y="687376"/>
        <a:ext cx="804633" cy="804633"/>
      </dsp:txXfrm>
    </dsp:sp>
    <dsp:sp modelId="{E407CA45-A283-4CE6-8221-556E2D503891}">
      <dsp:nvSpPr>
        <dsp:cNvPr id="0" name=""/>
        <dsp:cNvSpPr/>
      </dsp:nvSpPr>
      <dsp:spPr>
        <a:xfrm rot="20567707">
          <a:off x="2763468" y="2262859"/>
          <a:ext cx="130553" cy="386893"/>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a:off x="2764344" y="2346030"/>
        <a:ext cx="91387" cy="232135"/>
      </dsp:txXfrm>
    </dsp:sp>
    <dsp:sp modelId="{293BEA96-3A73-46E9-8733-DAF4E05638B4}">
      <dsp:nvSpPr>
        <dsp:cNvPr id="0" name=""/>
        <dsp:cNvSpPr/>
      </dsp:nvSpPr>
      <dsp:spPr>
        <a:xfrm>
          <a:off x="2910224" y="1656179"/>
          <a:ext cx="1330141" cy="1137923"/>
        </a:xfrm>
        <a:prstGeom prst="ellipse">
          <a:avLst/>
        </a:prstGeom>
        <a:solidFill>
          <a:schemeClr val="tx2">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מפגשים בין אוכלוסיות</a:t>
          </a:r>
          <a:endParaRPr lang="he-IL" sz="1600" b="1" kern="1200" dirty="0">
            <a:solidFill>
              <a:schemeClr val="tx2"/>
            </a:solidFill>
          </a:endParaRPr>
        </a:p>
      </dsp:txBody>
      <dsp:txXfrm>
        <a:off x="3105019" y="1822824"/>
        <a:ext cx="940551" cy="804633"/>
      </dsp:txXfrm>
    </dsp:sp>
    <dsp:sp modelId="{B95AD50D-E32F-42A6-9B54-6781830E1174}">
      <dsp:nvSpPr>
        <dsp:cNvPr id="0" name=""/>
        <dsp:cNvSpPr/>
      </dsp:nvSpPr>
      <dsp:spPr>
        <a:xfrm rot="3214695">
          <a:off x="2467358" y="3184712"/>
          <a:ext cx="177191" cy="386893"/>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a:off x="2478156" y="3240704"/>
        <a:ext cx="124034" cy="232135"/>
      </dsp:txXfrm>
    </dsp:sp>
    <dsp:sp modelId="{673ABF26-60E5-4A18-AC16-ADE441A5FA8F}">
      <dsp:nvSpPr>
        <dsp:cNvPr id="0" name=""/>
        <dsp:cNvSpPr/>
      </dsp:nvSpPr>
      <dsp:spPr>
        <a:xfrm>
          <a:off x="2427024" y="3405569"/>
          <a:ext cx="1137923" cy="1137923"/>
        </a:xfrm>
        <a:prstGeom prst="ellipse">
          <a:avLst/>
        </a:prstGeom>
        <a:solidFill>
          <a:schemeClr val="bg2">
            <a:lumMod val="75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חונכות בקהילה</a:t>
          </a:r>
          <a:endParaRPr lang="he-IL" sz="1600" b="1" kern="1200" dirty="0">
            <a:solidFill>
              <a:schemeClr val="tx2"/>
            </a:solidFill>
          </a:endParaRPr>
        </a:p>
      </dsp:txBody>
      <dsp:txXfrm>
        <a:off x="2593669" y="3572214"/>
        <a:ext cx="804633" cy="804633"/>
      </dsp:txXfrm>
    </dsp:sp>
    <dsp:sp modelId="{F92DFB81-4541-49C8-9A07-7FB9DF9587E8}">
      <dsp:nvSpPr>
        <dsp:cNvPr id="0" name=""/>
        <dsp:cNvSpPr/>
      </dsp:nvSpPr>
      <dsp:spPr>
        <a:xfrm rot="7565557">
          <a:off x="1469055" y="3184943"/>
          <a:ext cx="173691" cy="386893"/>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rot="10800000">
        <a:off x="1510456" y="3241269"/>
        <a:ext cx="121584" cy="232135"/>
      </dsp:txXfrm>
    </dsp:sp>
    <dsp:sp modelId="{7B9443E7-B34A-4DF9-9820-3F8BD412B8F5}">
      <dsp:nvSpPr>
        <dsp:cNvPr id="0" name=""/>
        <dsp:cNvSpPr/>
      </dsp:nvSpPr>
      <dsp:spPr>
        <a:xfrm>
          <a:off x="552343" y="3405569"/>
          <a:ext cx="1137923" cy="1137923"/>
        </a:xfrm>
        <a:prstGeom prst="ellipse">
          <a:avLst/>
        </a:prstGeom>
        <a:solidFill>
          <a:schemeClr val="accent2">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שירותי חירום והצלה</a:t>
          </a:r>
          <a:endParaRPr lang="he-IL" sz="1600" b="1" kern="1200" dirty="0">
            <a:solidFill>
              <a:schemeClr val="tx2"/>
            </a:solidFill>
          </a:endParaRPr>
        </a:p>
      </dsp:txBody>
      <dsp:txXfrm>
        <a:off x="718988" y="3572214"/>
        <a:ext cx="804633" cy="804633"/>
      </dsp:txXfrm>
    </dsp:sp>
    <dsp:sp modelId="{E37B35F1-4098-4052-B672-74F1C3E1D5BC}">
      <dsp:nvSpPr>
        <dsp:cNvPr id="0" name=""/>
        <dsp:cNvSpPr/>
      </dsp:nvSpPr>
      <dsp:spPr>
        <a:xfrm rot="11804816">
          <a:off x="1218100" y="2270596"/>
          <a:ext cx="124686" cy="386893"/>
        </a:xfrm>
        <a:prstGeom prst="rightArrow">
          <a:avLst>
            <a:gd name="adj1" fmla="val 60000"/>
            <a:gd name="adj2" fmla="val 50000"/>
          </a:avLst>
        </a:prstGeom>
        <a:solidFill>
          <a:schemeClr val="tx2"/>
        </a:soli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rtl="1">
            <a:lnSpc>
              <a:spcPct val="90000"/>
            </a:lnSpc>
            <a:spcBef>
              <a:spcPct val="0"/>
            </a:spcBef>
            <a:spcAft>
              <a:spcPct val="35000"/>
            </a:spcAft>
          </a:pPr>
          <a:endParaRPr lang="he-IL" sz="1700" kern="1200"/>
        </a:p>
      </dsp:txBody>
      <dsp:txXfrm rot="10800000">
        <a:off x="1254713" y="2353364"/>
        <a:ext cx="87280" cy="232135"/>
      </dsp:txXfrm>
    </dsp:sp>
    <dsp:sp modelId="{52CFB253-94BF-48BC-B547-8ECFEFABC2E2}">
      <dsp:nvSpPr>
        <dsp:cNvPr id="0" name=""/>
        <dsp:cNvSpPr/>
      </dsp:nvSpPr>
      <dsp:spPr>
        <a:xfrm>
          <a:off x="-18472" y="1686547"/>
          <a:ext cx="1211797" cy="1137923"/>
        </a:xfrm>
        <a:prstGeom prst="ellipse">
          <a:avLst/>
        </a:prstGeom>
        <a:solidFill>
          <a:schemeClr val="tx2">
            <a:lumMod val="60000"/>
            <a:lumOff val="40000"/>
          </a:schemeClr>
        </a:solidFill>
        <a:ln w="25400" cap="flat" cmpd="sng" algn="ctr">
          <a:noFill/>
          <a:prstDash val="solid"/>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1">
            <a:lnSpc>
              <a:spcPct val="90000"/>
            </a:lnSpc>
            <a:spcBef>
              <a:spcPct val="0"/>
            </a:spcBef>
            <a:spcAft>
              <a:spcPct val="35000"/>
            </a:spcAft>
          </a:pPr>
          <a:r>
            <a:rPr lang="he-IL" sz="1600" b="1" kern="1200" dirty="0" smtClean="0">
              <a:solidFill>
                <a:schemeClr val="tx2"/>
              </a:solidFill>
            </a:rPr>
            <a:t>עזרה לנזקקים</a:t>
          </a:r>
        </a:p>
      </dsp:txBody>
      <dsp:txXfrm>
        <a:off x="158992" y="1853192"/>
        <a:ext cx="856869" cy="8046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11/layout/HexagonRadial">
  <dgm:title val="מוקדי משושה"/>
  <dgm:desc val="השתמש כדי להציג תהליך רציף שקשור לרעיון או לנושא מרכזי. מוגבל לשש צורות ברמה 2. מתאים במיוחד לכמויות קטנות של טקסט. טקסט שאינו בשימוש אינו מופיע, אך הוא נשאר זמין למקרה שתחליף פריסות."/>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11/layout/HexagonRadial">
  <dgm:title val="מוקדי משושה"/>
  <dgm:desc val="השתמש כדי להציג תהליך רציף שקשור לרעיון או לנושא מרכזי. מוגבל לשש צורות ברמה 2. מתאים במיוחד לכמויות קטנות של טקסט. טקסט שאינו בשימוש אינו מופיע, אך הוא נשאר זמין למקרה שתחליף פריסות."/>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11/layout/HexagonRadial">
  <dgm:title val="מוקדי משושה"/>
  <dgm:desc val="השתמש כדי להציג תהליך רציף שקשור לרעיון או לנושא מרכזי. מוגבל לשש צורות ברמה 2. מתאים במיוחד לכמויות קטנות של טקסט. טקסט שאינו בשימוש אינו מופיע, אך הוא נשאר זמין למקרה שתחליף פריסות."/>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0.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5D139507-1CEF-4A75-BCC0-CEE5EAAF641B}" type="datetimeFigureOut">
              <a:rPr lang="he-IL"/>
              <a:pPr>
                <a:defRPr/>
              </a:pPr>
              <a:t>ז'/סיון/תשע"ד</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endParaRPr lang="he-IL" noProof="0"/>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pPr>
              <a:defRPr/>
            </a:pPr>
            <a:fld id="{13AA5AD8-0BAD-45DB-956C-765C0EE0F2F4}" type="slidenum">
              <a:rPr lang="he-IL"/>
              <a:pPr>
                <a:defRPr/>
              </a:pPr>
              <a:t>‹#›</a:t>
            </a:fld>
            <a:endParaRPr lang="he-IL"/>
          </a:p>
        </p:txBody>
      </p:sp>
    </p:spTree>
    <p:extLst>
      <p:ext uri="{BB962C8B-B14F-4D97-AF65-F5344CB8AC3E}">
        <p14:creationId xmlns:p14="http://schemas.microsoft.com/office/powerpoint/2010/main" val="1568816130"/>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smtClean="0"/>
          </a:p>
        </p:txBody>
      </p:sp>
      <p:sp>
        <p:nvSpPr>
          <p:cNvPr id="29700"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ED131A8A-88CA-495E-B900-59E00388DF46}" type="slidenum">
              <a:rPr lang="he-IL" altLang="he-IL" smtClean="0">
                <a:latin typeface="Arial" pitchFamily="34" charset="0"/>
              </a:rPr>
              <a:pPr eaLnBrk="1" hangingPunct="1">
                <a:spcBef>
                  <a:spcPct val="0"/>
                </a:spcBef>
              </a:pPr>
              <a:t>1</a:t>
            </a:fld>
            <a:endParaRPr lang="he-IL" altLang="he-I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מציין מיקום של תמונת שקופית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מציין מיקום של הערות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smtClean="0"/>
          </a:p>
        </p:txBody>
      </p:sp>
      <p:sp>
        <p:nvSpPr>
          <p:cNvPr id="30724" name="מציין מיקום של מספר שקופית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61B9E364-2257-4952-8D10-5FDB8698FAAD}" type="slidenum">
              <a:rPr lang="he-IL" altLang="he-IL" smtClean="0">
                <a:latin typeface="Arial" pitchFamily="34" charset="0"/>
              </a:rPr>
              <a:pPr eaLnBrk="1" hangingPunct="1">
                <a:spcBef>
                  <a:spcPct val="0"/>
                </a:spcBef>
              </a:pPr>
              <a:t>8</a:t>
            </a:fld>
            <a:endParaRPr lang="he-IL" altLang="he-I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91DFB456-D5C1-4292-99B2-B3E74230D61C}" type="datetimeFigureOut">
              <a:rPr lang="he-IL"/>
              <a:pPr>
                <a:defRPr/>
              </a:pPr>
              <a:t>ז'/סיון/תשע"ד</a:t>
            </a:fld>
            <a:endParaRPr lang="he-IL" dirty="0"/>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5C19EBE7-E471-4583-9732-D891BFFFDAAD}" type="slidenum">
              <a:rPr lang="he-IL"/>
              <a:pPr>
                <a:defRPr/>
              </a:pPr>
              <a:t>‹#›</a:t>
            </a:fld>
            <a:endParaRPr lang="he-IL" dirty="0"/>
          </a:p>
        </p:txBody>
      </p:sp>
    </p:spTree>
    <p:extLst>
      <p:ext uri="{BB962C8B-B14F-4D97-AF65-F5344CB8AC3E}">
        <p14:creationId xmlns:p14="http://schemas.microsoft.com/office/powerpoint/2010/main" val="2367100636"/>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5860C8AF-665F-461D-ABCE-913E0D5D8CB5}" type="datetimeFigureOut">
              <a:rPr lang="he-IL"/>
              <a:pPr>
                <a:defRPr/>
              </a:pPr>
              <a:t>ז'/סיון/תשע"ד</a:t>
            </a:fld>
            <a:endParaRPr lang="he-IL" dirty="0"/>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0DD15F77-9076-428C-B827-E4B0F0C991B2}" type="slidenum">
              <a:rPr lang="he-IL"/>
              <a:pPr>
                <a:defRPr/>
              </a:pPr>
              <a:t>‹#›</a:t>
            </a:fld>
            <a:endParaRPr lang="he-IL" dirty="0"/>
          </a:p>
        </p:txBody>
      </p:sp>
    </p:spTree>
    <p:extLst>
      <p:ext uri="{BB962C8B-B14F-4D97-AF65-F5344CB8AC3E}">
        <p14:creationId xmlns:p14="http://schemas.microsoft.com/office/powerpoint/2010/main" val="400108808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13E13E14-473D-4C58-9D4D-57BBE52A5DB0}" type="datetimeFigureOut">
              <a:rPr lang="he-IL"/>
              <a:pPr>
                <a:defRPr/>
              </a:pPr>
              <a:t>ז'/סיון/תשע"ד</a:t>
            </a:fld>
            <a:endParaRPr lang="he-IL" dirty="0"/>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EF2D3074-FCEA-4A95-80F4-641FB84D2FB5}" type="slidenum">
              <a:rPr lang="he-IL"/>
              <a:pPr>
                <a:defRPr/>
              </a:pPr>
              <a:t>‹#›</a:t>
            </a:fld>
            <a:endParaRPr lang="he-IL" dirty="0"/>
          </a:p>
        </p:txBody>
      </p:sp>
    </p:spTree>
    <p:extLst>
      <p:ext uri="{BB962C8B-B14F-4D97-AF65-F5344CB8AC3E}">
        <p14:creationId xmlns:p14="http://schemas.microsoft.com/office/powerpoint/2010/main" val="155799005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9577437F-6143-4FA7-97FB-DFFC98EFEC66}" type="datetimeFigureOut">
              <a:rPr lang="he-IL"/>
              <a:pPr>
                <a:defRPr/>
              </a:pPr>
              <a:t>ז'/סיון/תשע"ד</a:t>
            </a:fld>
            <a:endParaRPr lang="he-IL" dirty="0"/>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C85DF866-9A41-4C6C-9253-0F7A2F723178}" type="slidenum">
              <a:rPr lang="he-IL"/>
              <a:pPr>
                <a:defRPr/>
              </a:pPr>
              <a:t>‹#›</a:t>
            </a:fld>
            <a:endParaRPr lang="he-IL" dirty="0"/>
          </a:p>
        </p:txBody>
      </p:sp>
    </p:spTree>
    <p:extLst>
      <p:ext uri="{BB962C8B-B14F-4D97-AF65-F5344CB8AC3E}">
        <p14:creationId xmlns:p14="http://schemas.microsoft.com/office/powerpoint/2010/main" val="37083746"/>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0B592108-6975-42A6-BA79-05322EA8F312}" type="datetimeFigureOut">
              <a:rPr lang="he-IL"/>
              <a:pPr>
                <a:defRPr/>
              </a:pPr>
              <a:t>ז'/סיון/תשע"ד</a:t>
            </a:fld>
            <a:endParaRPr lang="he-IL" dirty="0"/>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6C4BE15A-6604-4DFC-98FB-F06C02E0FE27}" type="slidenum">
              <a:rPr lang="he-IL"/>
              <a:pPr>
                <a:defRPr/>
              </a:pPr>
              <a:t>‹#›</a:t>
            </a:fld>
            <a:endParaRPr lang="he-IL" dirty="0"/>
          </a:p>
        </p:txBody>
      </p:sp>
    </p:spTree>
    <p:extLst>
      <p:ext uri="{BB962C8B-B14F-4D97-AF65-F5344CB8AC3E}">
        <p14:creationId xmlns:p14="http://schemas.microsoft.com/office/powerpoint/2010/main" val="974893185"/>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0D3DB552-FE69-492E-9026-74E1A8D9591B}" type="datetimeFigureOut">
              <a:rPr lang="he-IL"/>
              <a:pPr>
                <a:defRPr/>
              </a:pPr>
              <a:t>ז'/סיון/תשע"ד</a:t>
            </a:fld>
            <a:endParaRPr lang="he-IL" dirty="0"/>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F0AE2233-9831-464B-99EB-556678D2C938}" type="slidenum">
              <a:rPr lang="he-IL"/>
              <a:pPr>
                <a:defRPr/>
              </a:pPr>
              <a:t>‹#›</a:t>
            </a:fld>
            <a:endParaRPr lang="he-IL" dirty="0"/>
          </a:p>
        </p:txBody>
      </p:sp>
    </p:spTree>
    <p:extLst>
      <p:ext uri="{BB962C8B-B14F-4D97-AF65-F5344CB8AC3E}">
        <p14:creationId xmlns:p14="http://schemas.microsoft.com/office/powerpoint/2010/main" val="172805890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8CA5E380-73CF-44D8-93A8-63DB3B647C92}" type="datetimeFigureOut">
              <a:rPr lang="he-IL"/>
              <a:pPr>
                <a:defRPr/>
              </a:pPr>
              <a:t>ז'/סיון/תשע"ד</a:t>
            </a:fld>
            <a:endParaRPr lang="he-IL" dirty="0"/>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DB5D27C5-071A-4EAE-AAAA-814A62BC7FDB}" type="slidenum">
              <a:rPr lang="he-IL"/>
              <a:pPr>
                <a:defRPr/>
              </a:pPr>
              <a:t>‹#›</a:t>
            </a:fld>
            <a:endParaRPr lang="he-IL" dirty="0"/>
          </a:p>
        </p:txBody>
      </p:sp>
    </p:spTree>
    <p:extLst>
      <p:ext uri="{BB962C8B-B14F-4D97-AF65-F5344CB8AC3E}">
        <p14:creationId xmlns:p14="http://schemas.microsoft.com/office/powerpoint/2010/main" val="1286833200"/>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5FE44D4D-C785-4C35-8243-6C2B6608B909}" type="datetimeFigureOut">
              <a:rPr lang="he-IL"/>
              <a:pPr>
                <a:defRPr/>
              </a:pPr>
              <a:t>ז'/סיון/תשע"ד</a:t>
            </a:fld>
            <a:endParaRPr lang="he-IL" dirty="0"/>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EC87E333-5DDA-47D1-8A1E-0F975B0E9FD9}" type="slidenum">
              <a:rPr lang="he-IL"/>
              <a:pPr>
                <a:defRPr/>
              </a:pPr>
              <a:t>‹#›</a:t>
            </a:fld>
            <a:endParaRPr lang="he-IL" dirty="0"/>
          </a:p>
        </p:txBody>
      </p:sp>
    </p:spTree>
    <p:extLst>
      <p:ext uri="{BB962C8B-B14F-4D97-AF65-F5344CB8AC3E}">
        <p14:creationId xmlns:p14="http://schemas.microsoft.com/office/powerpoint/2010/main" val="481419299"/>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5BA11F40-7251-4377-9B8F-A9C8A52701E6}" type="datetimeFigureOut">
              <a:rPr lang="he-IL"/>
              <a:pPr>
                <a:defRPr/>
              </a:pPr>
              <a:t>ז'/סיון/תשע"ד</a:t>
            </a:fld>
            <a:endParaRPr lang="he-IL" dirty="0"/>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E824DEA7-DC4F-4464-92E7-40C3780BD07A}" type="slidenum">
              <a:rPr lang="he-IL"/>
              <a:pPr>
                <a:defRPr/>
              </a:pPr>
              <a:t>‹#›</a:t>
            </a:fld>
            <a:endParaRPr lang="he-IL" dirty="0"/>
          </a:p>
        </p:txBody>
      </p:sp>
    </p:spTree>
    <p:extLst>
      <p:ext uri="{BB962C8B-B14F-4D97-AF65-F5344CB8AC3E}">
        <p14:creationId xmlns:p14="http://schemas.microsoft.com/office/powerpoint/2010/main" val="2684868982"/>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3C137CD1-96CC-4861-9C57-6A20A36CC6A9}" type="datetimeFigureOut">
              <a:rPr lang="he-IL"/>
              <a:pPr>
                <a:defRPr/>
              </a:pPr>
              <a:t>ז'/סיון/תשע"ד</a:t>
            </a:fld>
            <a:endParaRPr lang="he-IL" dirty="0"/>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F457FDFD-396B-4DCA-96A3-FD03BC19CF6C}" type="slidenum">
              <a:rPr lang="he-IL"/>
              <a:pPr>
                <a:defRPr/>
              </a:pPr>
              <a:t>‹#›</a:t>
            </a:fld>
            <a:endParaRPr lang="he-IL" dirty="0"/>
          </a:p>
        </p:txBody>
      </p:sp>
    </p:spTree>
    <p:extLst>
      <p:ext uri="{BB962C8B-B14F-4D97-AF65-F5344CB8AC3E}">
        <p14:creationId xmlns:p14="http://schemas.microsoft.com/office/powerpoint/2010/main" val="1305178461"/>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085E91D6-D893-4B5D-9649-BF89D9BB138D}" type="datetimeFigureOut">
              <a:rPr lang="he-IL"/>
              <a:pPr>
                <a:defRPr/>
              </a:pPr>
              <a:t>ז'/סיון/תשע"ד</a:t>
            </a:fld>
            <a:endParaRPr lang="he-IL" dirty="0"/>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1025F032-A3EA-455E-858D-D1D519F0B1E9}" type="slidenum">
              <a:rPr lang="he-IL"/>
              <a:pPr>
                <a:defRPr/>
              </a:pPr>
              <a:t>‹#›</a:t>
            </a:fld>
            <a:endParaRPr lang="he-IL" dirty="0"/>
          </a:p>
        </p:txBody>
      </p:sp>
    </p:spTree>
    <p:extLst>
      <p:ext uri="{BB962C8B-B14F-4D97-AF65-F5344CB8AC3E}">
        <p14:creationId xmlns:p14="http://schemas.microsoft.com/office/powerpoint/2010/main" val="2497442940"/>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CEBE4"/>
        </a:solidFill>
        <a:effectLst/>
      </p:bgPr>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prstClr val="black">
                    <a:tint val="75000"/>
                  </a:prstClr>
                </a:solidFill>
              </a:defRPr>
            </a:lvl1pPr>
          </a:lstStyle>
          <a:p>
            <a:pPr>
              <a:defRPr/>
            </a:pPr>
            <a:fld id="{21DA7E0E-3129-4C09-82A6-4D658440A20D}" type="datetimeFigureOut">
              <a:rPr lang="he-IL"/>
              <a:pPr>
                <a:defRPr/>
              </a:pPr>
              <a:t>ז'/סיון/תשע"ד</a:t>
            </a:fld>
            <a:endParaRPr lang="he-IL" dirty="0"/>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prstClr val="black">
                    <a:tint val="75000"/>
                  </a:prstClr>
                </a:solidFill>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prstClr val="black">
                    <a:tint val="75000"/>
                  </a:prstClr>
                </a:solidFill>
              </a:defRPr>
            </a:lvl1pPr>
          </a:lstStyle>
          <a:p>
            <a:pPr>
              <a:defRPr/>
            </a:pPr>
            <a:fld id="{36C49491-FDA1-43B4-9754-1CF36A78B4A2}"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 id="2147483931" r:id="rId5"/>
    <p:sldLayoutId id="2147483932" r:id="rId6"/>
    <p:sldLayoutId id="2147483933" r:id="rId7"/>
    <p:sldLayoutId id="2147483934" r:id="rId8"/>
    <p:sldLayoutId id="2147483935" r:id="rId9"/>
    <p:sldLayoutId id="2147483936" r:id="rId10"/>
    <p:sldLayoutId id="2147483937" r:id="rId11"/>
  </p:sldLayoutIdLst>
  <p:transition spd="med">
    <p:fade/>
  </p:transition>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8.xml"/><Relationship Id="rId13" Type="http://schemas.openxmlformats.org/officeDocument/2006/relationships/diagramLayout" Target="../diagrams/layout9.xml"/><Relationship Id="rId18" Type="http://schemas.openxmlformats.org/officeDocument/2006/relationships/diagramLayout" Target="../diagrams/layout10.xml"/><Relationship Id="rId3" Type="http://schemas.openxmlformats.org/officeDocument/2006/relationships/diagramLayout" Target="../diagrams/layout7.xml"/><Relationship Id="rId21" Type="http://schemas.microsoft.com/office/2007/relationships/diagramDrawing" Target="../diagrams/drawing10.xml"/><Relationship Id="rId7" Type="http://schemas.openxmlformats.org/officeDocument/2006/relationships/diagramData" Target="../diagrams/data8.xml"/><Relationship Id="rId12" Type="http://schemas.openxmlformats.org/officeDocument/2006/relationships/diagramData" Target="../diagrams/data9.xml"/><Relationship Id="rId17" Type="http://schemas.openxmlformats.org/officeDocument/2006/relationships/diagramData" Target="../diagrams/data10.xml"/><Relationship Id="rId2" Type="http://schemas.openxmlformats.org/officeDocument/2006/relationships/diagramData" Target="../diagrams/data7.xml"/><Relationship Id="rId16" Type="http://schemas.microsoft.com/office/2007/relationships/diagramDrawing" Target="../diagrams/drawing9.xml"/><Relationship Id="rId20" Type="http://schemas.openxmlformats.org/officeDocument/2006/relationships/diagramColors" Target="../diagrams/colors10.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5" Type="http://schemas.openxmlformats.org/officeDocument/2006/relationships/diagramColors" Target="../diagrams/colors9.xml"/><Relationship Id="rId10" Type="http://schemas.openxmlformats.org/officeDocument/2006/relationships/diagramColors" Target="../diagrams/colors8.xml"/><Relationship Id="rId19" Type="http://schemas.openxmlformats.org/officeDocument/2006/relationships/diagramQuickStyle" Target="../diagrams/quickStyle10.xml"/><Relationship Id="rId4" Type="http://schemas.openxmlformats.org/officeDocument/2006/relationships/diagramQuickStyle" Target="../diagrams/quickStyle7.xml"/><Relationship Id="rId9" Type="http://schemas.openxmlformats.org/officeDocument/2006/relationships/diagramQuickStyle" Target="../diagrams/quickStyle8.xml"/><Relationship Id="rId1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8" Type="http://schemas.openxmlformats.org/officeDocument/2006/relationships/diagramLayout" Target="../diagrams/layout13.xml"/><Relationship Id="rId3" Type="http://schemas.openxmlformats.org/officeDocument/2006/relationships/diagramLayout" Target="../diagrams/layout12.xml"/><Relationship Id="rId7" Type="http://schemas.openxmlformats.org/officeDocument/2006/relationships/diagramData" Target="../diagrams/data13.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11" Type="http://schemas.microsoft.com/office/2007/relationships/diagramDrawing" Target="../diagrams/drawing13.xml"/><Relationship Id="rId5" Type="http://schemas.openxmlformats.org/officeDocument/2006/relationships/diagramColors" Target="../diagrams/colors12.xml"/><Relationship Id="rId10" Type="http://schemas.openxmlformats.org/officeDocument/2006/relationships/diagramColors" Target="../diagrams/colors13.xml"/><Relationship Id="rId4" Type="http://schemas.openxmlformats.org/officeDocument/2006/relationships/diagramQuickStyle" Target="../diagrams/quickStyle12.xml"/><Relationship Id="rId9" Type="http://schemas.openxmlformats.org/officeDocument/2006/relationships/diagramQuickStyle" Target="../diagrams/quickStyle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4.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slide" Target="slide21.xml"/><Relationship Id="rId4" Type="http://schemas.openxmlformats.org/officeDocument/2006/relationships/slide" Target="slide19.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 y="0"/>
            <a:ext cx="9143999" cy="1844824"/>
          </a:xfrm>
          <a:solidFill>
            <a:schemeClr val="accent1">
              <a:lumMod val="40000"/>
              <a:lumOff val="60000"/>
            </a:schemeClr>
          </a:solidFill>
          <a:ln>
            <a:noFill/>
          </a:ln>
          <a:effectLst>
            <a:glow rad="101600">
              <a:schemeClr val="accent6">
                <a:satMod val="175000"/>
                <a:alpha val="40000"/>
              </a:schemeClr>
            </a:glow>
            <a:innerShdw blurRad="63500" dist="50800" dir="13500000">
              <a:prstClr val="black">
                <a:alpha val="50000"/>
              </a:prstClr>
            </a:innerShdw>
          </a:effectLst>
          <a:extLst>
            <a:ext uri="{91240B29-F687-4F45-9708-019B960494DF}">
              <a14:hiddenLine xmlns:a14="http://schemas.microsoft.com/office/drawing/2010/main" w="9525">
                <a:solidFill>
                  <a:srgbClr val="000000"/>
                </a:solidFill>
                <a:miter lim="800000"/>
                <a:headEnd/>
                <a:tailEnd/>
              </a14:hiddenLine>
            </a:ext>
          </a:extLst>
        </p:spPr>
        <p:style>
          <a:lnRef idx="1">
            <a:schemeClr val="accent6"/>
          </a:lnRef>
          <a:fillRef idx="2">
            <a:schemeClr val="accent6"/>
          </a:fillRef>
          <a:effectRef idx="1">
            <a:schemeClr val="accent6"/>
          </a:effectRef>
          <a:fontRef idx="minor">
            <a:schemeClr val="dk1"/>
          </a:fontRef>
        </p:style>
        <p:txBody>
          <a:bodyPr rtlCol="0">
            <a:normAutofit fontScale="90000"/>
          </a:bodyPr>
          <a:lstStyle/>
          <a:p>
            <a:pPr eaLnBrk="1" fontAlgn="auto" hangingPunct="1">
              <a:spcAft>
                <a:spcPts val="0"/>
              </a:spcAft>
              <a:defRPr/>
            </a:pPr>
            <a:r>
              <a:rPr lang="en-US" b="1" dirty="0" smtClean="0">
                <a:solidFill>
                  <a:schemeClr val="accent1"/>
                </a:solidFill>
                <a:latin typeface="Gisha" panose="020B0502040204020203" pitchFamily="34" charset="-79"/>
                <a:ea typeface="Calibri"/>
                <a:cs typeface="Gisha" panose="020B0502040204020203" pitchFamily="34" charset="-79"/>
              </a:rPr>
              <a:t/>
            </a:r>
            <a:br>
              <a:rPr lang="en-US" b="1" dirty="0" smtClean="0">
                <a:solidFill>
                  <a:schemeClr val="accent1"/>
                </a:solidFill>
                <a:latin typeface="Gisha" panose="020B0502040204020203" pitchFamily="34" charset="-79"/>
                <a:ea typeface="Calibri"/>
                <a:cs typeface="Gisha" panose="020B0502040204020203" pitchFamily="34" charset="-79"/>
              </a:rPr>
            </a:br>
            <a:r>
              <a:rPr lang="he-IL" b="1" dirty="0" smtClean="0">
                <a:solidFill>
                  <a:schemeClr val="accent1"/>
                </a:solidFill>
                <a:latin typeface="Gisha" panose="020B0502040204020203" pitchFamily="34" charset="-79"/>
                <a:ea typeface="Calibri"/>
                <a:cs typeface="Gisha" panose="020B0502040204020203" pitchFamily="34" charset="-79"/>
              </a:rPr>
              <a:t/>
            </a:r>
            <a:br>
              <a:rPr lang="he-IL" b="1" dirty="0" smtClean="0">
                <a:solidFill>
                  <a:schemeClr val="accent1"/>
                </a:solidFill>
                <a:latin typeface="Gisha" panose="020B0502040204020203" pitchFamily="34" charset="-79"/>
                <a:ea typeface="Calibri"/>
                <a:cs typeface="Gisha" panose="020B0502040204020203" pitchFamily="34" charset="-79"/>
              </a:rPr>
            </a:br>
            <a:r>
              <a:rPr lang="he-IL" b="1" dirty="0">
                <a:solidFill>
                  <a:schemeClr val="accent1"/>
                </a:solidFill>
                <a:latin typeface="Gisha" panose="020B0502040204020203" pitchFamily="34" charset="-79"/>
                <a:ea typeface="Calibri"/>
                <a:cs typeface="Gisha" panose="020B0502040204020203" pitchFamily="34" charset="-79"/>
              </a:rPr>
              <a:t/>
            </a:r>
            <a:br>
              <a:rPr lang="he-IL" b="1" dirty="0">
                <a:solidFill>
                  <a:schemeClr val="accent1"/>
                </a:solidFill>
                <a:latin typeface="Gisha" panose="020B0502040204020203" pitchFamily="34" charset="-79"/>
                <a:ea typeface="Calibri"/>
                <a:cs typeface="Gisha" panose="020B0502040204020203" pitchFamily="34" charset="-79"/>
              </a:rPr>
            </a:br>
            <a:r>
              <a:rPr lang="he-IL" b="1" dirty="0" smtClean="0">
                <a:solidFill>
                  <a:schemeClr val="accent1"/>
                </a:solidFill>
                <a:latin typeface="Gisha" panose="020B0502040204020203" pitchFamily="34" charset="-79"/>
                <a:ea typeface="Calibri"/>
                <a:cs typeface="Gisha" panose="020B0502040204020203" pitchFamily="34" charset="-79"/>
              </a:rPr>
              <a:t/>
            </a:r>
            <a:br>
              <a:rPr lang="he-IL" b="1" dirty="0" smtClean="0">
                <a:solidFill>
                  <a:schemeClr val="accent1"/>
                </a:solidFill>
                <a:latin typeface="Gisha" panose="020B0502040204020203" pitchFamily="34" charset="-79"/>
                <a:ea typeface="Calibri"/>
                <a:cs typeface="Gisha" panose="020B0502040204020203" pitchFamily="34" charset="-79"/>
              </a:rPr>
            </a:br>
            <a:r>
              <a:rPr lang="he-IL" b="1" dirty="0">
                <a:solidFill>
                  <a:schemeClr val="accent1"/>
                </a:solidFill>
                <a:latin typeface="Gisha" panose="020B0502040204020203" pitchFamily="34" charset="-79"/>
                <a:ea typeface="Calibri"/>
                <a:cs typeface="Gisha" panose="020B0502040204020203" pitchFamily="34" charset="-79"/>
              </a:rPr>
              <a:t/>
            </a:r>
            <a:br>
              <a:rPr lang="he-IL" b="1" dirty="0">
                <a:solidFill>
                  <a:schemeClr val="accent1"/>
                </a:solidFill>
                <a:latin typeface="Gisha" panose="020B0502040204020203" pitchFamily="34" charset="-79"/>
                <a:ea typeface="Calibri"/>
                <a:cs typeface="Gisha" panose="020B0502040204020203" pitchFamily="34" charset="-79"/>
              </a:rPr>
            </a:br>
            <a:r>
              <a:rPr lang="he-IL" b="1" dirty="0" smtClean="0">
                <a:solidFill>
                  <a:schemeClr val="accent1"/>
                </a:solidFill>
                <a:latin typeface="Gisha" panose="020B0502040204020203" pitchFamily="34" charset="-79"/>
                <a:ea typeface="Calibri"/>
                <a:cs typeface="Gisha" panose="020B0502040204020203" pitchFamily="34" charset="-79"/>
              </a:rPr>
              <a:t/>
            </a:r>
            <a:br>
              <a:rPr lang="he-IL" b="1" dirty="0" smtClean="0">
                <a:solidFill>
                  <a:schemeClr val="accent1"/>
                </a:solidFill>
                <a:latin typeface="Gisha" panose="020B0502040204020203" pitchFamily="34" charset="-79"/>
                <a:ea typeface="Calibri"/>
                <a:cs typeface="Gisha" panose="020B0502040204020203" pitchFamily="34" charset="-79"/>
              </a:rPr>
            </a:br>
            <a:r>
              <a:rPr lang="he-IL" sz="4900"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t>התפתחות </a:t>
            </a:r>
            <a:r>
              <a:rPr lang="he-IL" sz="4900" b="1" dirty="0">
                <a:solidFill>
                  <a:srgbClr val="002060"/>
                </a:solidFill>
                <a:effectLst>
                  <a:outerShdw blurRad="38100" dist="38100" dir="2700000" algn="tl">
                    <a:srgbClr val="000000">
                      <a:alpha val="43137"/>
                    </a:srgbClr>
                  </a:outerShdw>
                </a:effectLst>
                <a:latin typeface="Arial" panose="020B0604020202020204" pitchFamily="34" charset="0"/>
                <a:ea typeface="Calibri"/>
              </a:rPr>
              <a:t>אישית ומעורבות </a:t>
            </a:r>
            <a:r>
              <a:rPr lang="he-IL" sz="4900"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t>חברתית  </a:t>
            </a:r>
            <a:r>
              <a:rPr lang="en-US" sz="4900" dirty="0">
                <a:solidFill>
                  <a:srgbClr val="002060"/>
                </a:solidFill>
                <a:effectLst>
                  <a:outerShdw blurRad="38100" dist="38100" dir="2700000" algn="tl">
                    <a:srgbClr val="000000">
                      <a:alpha val="43137"/>
                    </a:srgbClr>
                  </a:outerShdw>
                </a:effectLst>
                <a:latin typeface="Arial" panose="020B0604020202020204" pitchFamily="34" charset="0"/>
                <a:ea typeface="Calibri"/>
                <a:cs typeface="Arial" panose="020B0604020202020204" pitchFamily="34" charset="0"/>
              </a:rPr>
              <a:t/>
            </a:r>
            <a:br>
              <a:rPr lang="en-US" sz="4900" dirty="0">
                <a:solidFill>
                  <a:srgbClr val="002060"/>
                </a:solidFill>
                <a:effectLst>
                  <a:outerShdw blurRad="38100" dist="38100" dir="2700000" algn="tl">
                    <a:srgbClr val="000000">
                      <a:alpha val="43137"/>
                    </a:srgbClr>
                  </a:outerShdw>
                </a:effectLst>
                <a:latin typeface="Arial" panose="020B0604020202020204" pitchFamily="34" charset="0"/>
                <a:ea typeface="Calibri"/>
                <a:cs typeface="Arial" panose="020B0604020202020204" pitchFamily="34" charset="0"/>
              </a:rPr>
            </a:br>
            <a:r>
              <a:rPr lang="he-IL" sz="4900"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t>בחינוך </a:t>
            </a:r>
            <a:r>
              <a:rPr lang="he-IL" sz="4900" b="1" dirty="0">
                <a:solidFill>
                  <a:srgbClr val="002060"/>
                </a:solidFill>
                <a:effectLst>
                  <a:outerShdw blurRad="38100" dist="38100" dir="2700000" algn="tl">
                    <a:srgbClr val="000000">
                      <a:alpha val="43137"/>
                    </a:srgbClr>
                  </a:outerShdw>
                </a:effectLst>
                <a:latin typeface="Arial" panose="020B0604020202020204" pitchFamily="34" charset="0"/>
                <a:ea typeface="Calibri"/>
              </a:rPr>
              <a:t>העל </a:t>
            </a:r>
            <a:r>
              <a:rPr lang="he-IL" sz="4900"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t>יסודי </a:t>
            </a:r>
            <a:r>
              <a:rPr lang="he-IL"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t/>
            </a:r>
            <a:br>
              <a:rPr lang="he-IL" b="1" dirty="0" smtClean="0">
                <a:solidFill>
                  <a:srgbClr val="002060"/>
                </a:solidFill>
                <a:effectLst>
                  <a:outerShdw blurRad="38100" dist="38100" dir="2700000" algn="tl">
                    <a:srgbClr val="000000">
                      <a:alpha val="43137"/>
                    </a:srgbClr>
                  </a:outerShdw>
                </a:effectLst>
                <a:latin typeface="Arial" panose="020B0604020202020204" pitchFamily="34" charset="0"/>
                <a:ea typeface="Calibri"/>
              </a:rPr>
            </a:br>
            <a:r>
              <a:rPr lang="he-IL" b="1" dirty="0" smtClean="0">
                <a:solidFill>
                  <a:schemeClr val="tx2"/>
                </a:solidFill>
                <a:latin typeface="Arial" panose="020B0604020202020204" pitchFamily="34" charset="0"/>
                <a:ea typeface="Calibri"/>
              </a:rPr>
              <a:t> </a:t>
            </a:r>
            <a:r>
              <a:rPr lang="he-IL" b="1" dirty="0">
                <a:solidFill>
                  <a:schemeClr val="tx2"/>
                </a:solidFill>
                <a:latin typeface="Arial" panose="020B0604020202020204" pitchFamily="34" charset="0"/>
                <a:ea typeface="Calibri"/>
              </a:rPr>
              <a:t/>
            </a:r>
            <a:br>
              <a:rPr lang="he-IL" b="1" dirty="0">
                <a:solidFill>
                  <a:schemeClr val="tx2"/>
                </a:solidFill>
                <a:latin typeface="Arial" panose="020B0604020202020204" pitchFamily="34" charset="0"/>
                <a:ea typeface="Calibri"/>
              </a:rPr>
            </a:br>
            <a:r>
              <a:rPr lang="he-IL" dirty="0"/>
              <a:t/>
            </a:r>
            <a:br>
              <a:rPr lang="he-IL" dirty="0"/>
            </a:br>
            <a:r>
              <a:rPr lang="he-IL" dirty="0" smtClean="0"/>
              <a:t/>
            </a:r>
            <a:br>
              <a:rPr lang="he-IL" dirty="0" smtClean="0"/>
            </a:br>
            <a:r>
              <a:rPr lang="he-IL" dirty="0" smtClean="0"/>
              <a:t/>
            </a:r>
            <a:br>
              <a:rPr lang="he-IL" dirty="0" smtClean="0"/>
            </a:br>
            <a:r>
              <a:rPr lang="he-IL" dirty="0" smtClean="0"/>
              <a:t/>
            </a:r>
            <a:br>
              <a:rPr lang="he-IL" dirty="0" smtClean="0"/>
            </a:br>
            <a:endParaRPr lang="he-IL" sz="2400" dirty="0">
              <a:solidFill>
                <a:srgbClr val="7030A0"/>
              </a:solidFill>
            </a:endParaRPr>
          </a:p>
        </p:txBody>
      </p:sp>
      <p:sp>
        <p:nvSpPr>
          <p:cNvPr id="3" name="כותרת משנה 4"/>
          <p:cNvSpPr txBox="1">
            <a:spLocks/>
          </p:cNvSpPr>
          <p:nvPr/>
        </p:nvSpPr>
        <p:spPr>
          <a:xfrm>
            <a:off x="1254125" y="5105400"/>
            <a:ext cx="6400800" cy="1752600"/>
          </a:xfrm>
          <a:prstGeom prst="rect">
            <a:avLst/>
          </a:prstGeom>
          <a:noFill/>
          <a:ln>
            <a:noFill/>
          </a:ln>
        </p:spPr>
        <p:txBody>
          <a:bodyPr>
            <a:normAutofit/>
          </a:bodyPr>
          <a:lst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ctr" fontAlgn="auto">
              <a:spcAft>
                <a:spcPts val="0"/>
              </a:spcAft>
              <a:buFont typeface="Arial" pitchFamily="34" charset="0"/>
              <a:buNone/>
              <a:defRPr/>
            </a:pPr>
            <a:endParaRPr lang="he-IL" sz="2000" dirty="0">
              <a:solidFill>
                <a:schemeClr val="accent5">
                  <a:lumMod val="75000"/>
                </a:schemeClr>
              </a:solidFill>
              <a:latin typeface="Guttman Yad-Brush" panose="02010401010101010101" pitchFamily="2" charset="-79"/>
              <a:cs typeface="Guttman Yad-Brush" panose="02010401010101010101" pitchFamily="2" charset="-79"/>
            </a:endParaRPr>
          </a:p>
        </p:txBody>
      </p:sp>
      <p:sp>
        <p:nvSpPr>
          <p:cNvPr id="4" name="TextBox 3"/>
          <p:cNvSpPr txBox="1"/>
          <p:nvPr/>
        </p:nvSpPr>
        <p:spPr>
          <a:xfrm>
            <a:off x="85725" y="2270125"/>
            <a:ext cx="8909050" cy="2062163"/>
          </a:xfrm>
          <a:prstGeom prst="rect">
            <a:avLst/>
          </a:prstGeom>
          <a:noFill/>
          <a:effectLst>
            <a:outerShdw algn="tl" rotWithShape="0">
              <a:prstClr val="black">
                <a:alpha val="40000"/>
              </a:prstClr>
            </a:outerShdw>
          </a:effectLst>
        </p:spPr>
        <p:txBody>
          <a:bodyPr rtlCol="1">
            <a:spAutoFit/>
          </a:bodyPr>
          <a:lstStyle/>
          <a:p>
            <a:pPr algn="ctr">
              <a:defRPr/>
            </a:pPr>
            <a:endParaRPr lang="he-IL" sz="3200" b="1" dirty="0">
              <a:solidFill>
                <a:schemeClr val="tx2">
                  <a:lumMod val="75000"/>
                </a:schemeClr>
              </a:solidFill>
              <a:ea typeface="Calibri"/>
            </a:endParaRPr>
          </a:p>
          <a:p>
            <a:pPr algn="ctr">
              <a:defRPr/>
            </a:pPr>
            <a:r>
              <a:rPr lang="he-IL" sz="3200" b="1" dirty="0">
                <a:solidFill>
                  <a:schemeClr val="tx2">
                    <a:lumMod val="75000"/>
                  </a:schemeClr>
                </a:solidFill>
                <a:effectLst>
                  <a:outerShdw blurRad="38100" dist="38100" dir="2700000" algn="tl">
                    <a:srgbClr val="000000">
                      <a:alpha val="43137"/>
                    </a:srgbClr>
                  </a:outerShdw>
                </a:effectLst>
                <a:ea typeface="Calibri"/>
              </a:rPr>
              <a:t>תכנית תלת שנתית </a:t>
            </a:r>
          </a:p>
          <a:p>
            <a:pPr algn="ctr">
              <a:defRPr/>
            </a:pPr>
            <a:r>
              <a:rPr lang="he-IL" sz="3200" b="1" dirty="0">
                <a:solidFill>
                  <a:schemeClr val="tx2">
                    <a:lumMod val="75000"/>
                  </a:schemeClr>
                </a:solidFill>
                <a:effectLst>
                  <a:outerShdw blurRad="38100" dist="38100" dir="2700000" algn="tl">
                    <a:srgbClr val="000000">
                      <a:alpha val="43137"/>
                    </a:srgbClr>
                  </a:outerShdw>
                </a:effectLst>
                <a:ea typeface="Calibri"/>
              </a:rPr>
              <a:t>המשלבת התנסות מעשית ולמידה עיונית ורפלקטיבית</a:t>
            </a:r>
          </a:p>
          <a:p>
            <a:pPr algn="ctr">
              <a:defRPr/>
            </a:pPr>
            <a:r>
              <a:rPr lang="he-IL" sz="3200" b="1" dirty="0">
                <a:solidFill>
                  <a:schemeClr val="tx2">
                    <a:lumMod val="75000"/>
                  </a:schemeClr>
                </a:solidFill>
                <a:effectLst>
                  <a:outerShdw blurRad="38100" dist="38100" dir="2700000" algn="tl">
                    <a:srgbClr val="000000">
                      <a:alpha val="43137"/>
                    </a:srgbClr>
                  </a:outerShdw>
                </a:effectLst>
                <a:ea typeface="Calibri"/>
              </a:rPr>
              <a:t> ליצירת למידה משמעותית</a:t>
            </a:r>
          </a:p>
        </p:txBody>
      </p:sp>
      <p:sp>
        <p:nvSpPr>
          <p:cNvPr id="6" name="מלבן מעוגל 5"/>
          <p:cNvSpPr/>
          <p:nvPr/>
        </p:nvSpPr>
        <p:spPr>
          <a:xfrm>
            <a:off x="266001" y="5517232"/>
            <a:ext cx="8728730" cy="1203920"/>
          </a:xfrm>
          <a:prstGeom prst="roundRect">
            <a:avLst/>
          </a:prstGeom>
          <a:solidFill>
            <a:srgbClr val="D5D0B5"/>
          </a:solidFill>
          <a:ln>
            <a:solidFill>
              <a:schemeClr val="bg1"/>
            </a:solidFill>
          </a:ln>
          <a:effectLst>
            <a:glow rad="63500">
              <a:schemeClr val="accent1">
                <a:satMod val="175000"/>
                <a:alpha val="40000"/>
              </a:schemeClr>
            </a:glo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b="1" dirty="0">
              <a:solidFill>
                <a:srgbClr val="7030A0"/>
              </a:solidFill>
              <a:effectLst>
                <a:outerShdw blurRad="38100" dist="38100" dir="2700000" algn="tl">
                  <a:srgbClr val="000000">
                    <a:alpha val="43137"/>
                  </a:srgbClr>
                </a:outerShdw>
              </a:effectLst>
            </a:endParaRPr>
          </a:p>
          <a:p>
            <a:pPr algn="ctr">
              <a:defRPr/>
            </a:pPr>
            <a:endParaRPr lang="he-IL" b="1" dirty="0">
              <a:solidFill>
                <a:srgbClr val="7030A0"/>
              </a:solidFill>
              <a:effectLst>
                <a:outerShdw blurRad="38100" dist="38100" dir="2700000" algn="tl">
                  <a:srgbClr val="000000">
                    <a:alpha val="43137"/>
                  </a:srgbClr>
                </a:outerShdw>
              </a:effectLst>
            </a:endParaRPr>
          </a:p>
          <a:p>
            <a:pPr algn="ctr">
              <a:defRPr/>
            </a:pPr>
            <a:r>
              <a:rPr lang="he-IL" sz="2000" b="1" dirty="0">
                <a:solidFill>
                  <a:schemeClr val="tx1"/>
                </a:solidFill>
              </a:rPr>
              <a:t>במסגרת יישום התכנית האסטרטגית של משרד החינוך</a:t>
            </a:r>
            <a:br>
              <a:rPr lang="he-IL" sz="2000" b="1" dirty="0">
                <a:solidFill>
                  <a:schemeClr val="tx1"/>
                </a:solidFill>
              </a:rPr>
            </a:br>
            <a:r>
              <a:rPr lang="he-IL" sz="2000" b="1" dirty="0">
                <a:solidFill>
                  <a:schemeClr val="tx1"/>
                </a:solidFill>
              </a:rPr>
              <a:t> מטרה 2: חיזוק החינוך למצוינות ערכית ואזרחית</a:t>
            </a:r>
            <a:br>
              <a:rPr lang="he-IL" sz="2000" b="1" dirty="0">
                <a:solidFill>
                  <a:schemeClr val="tx1"/>
                </a:solidFill>
              </a:rPr>
            </a:br>
            <a:r>
              <a:rPr lang="he-IL" sz="2000" b="1" dirty="0">
                <a:solidFill>
                  <a:schemeClr val="tx1"/>
                </a:solidFill>
              </a:rPr>
              <a:t>יעד 4: העמקת החינוך הרגשי, הערכי והחברתי, וקידום מעורבות אישית וחברתית</a:t>
            </a:r>
            <a:r>
              <a:rPr lang="en-US" sz="2000" b="1" dirty="0">
                <a:solidFill>
                  <a:srgbClr val="7030A0"/>
                </a:solidFill>
                <a:latin typeface="Gisha" panose="020B0502040204020203" pitchFamily="34" charset="-79"/>
                <a:ea typeface="Calibri"/>
                <a:cs typeface="Gisha" panose="020B0502040204020203" pitchFamily="34" charset="-79"/>
              </a:rPr>
              <a:t/>
            </a:r>
            <a:br>
              <a:rPr lang="en-US" sz="2000" b="1" dirty="0">
                <a:solidFill>
                  <a:srgbClr val="7030A0"/>
                </a:solidFill>
                <a:latin typeface="Gisha" panose="020B0502040204020203" pitchFamily="34" charset="-79"/>
                <a:ea typeface="Calibri"/>
                <a:cs typeface="Gisha" panose="020B0502040204020203" pitchFamily="34" charset="-79"/>
              </a:rPr>
            </a:br>
            <a:r>
              <a:rPr lang="he-IL" sz="2000" b="1" dirty="0">
                <a:solidFill>
                  <a:srgbClr val="7030A0"/>
                </a:solidFill>
                <a:latin typeface="Gisha" panose="020B0502040204020203" pitchFamily="34" charset="-79"/>
                <a:ea typeface="Calibri"/>
                <a:cs typeface="Gisha" panose="020B0502040204020203" pitchFamily="34" charset="-79"/>
              </a:rPr>
              <a:t/>
            </a:r>
            <a:br>
              <a:rPr lang="he-IL" sz="2000" b="1" dirty="0">
                <a:solidFill>
                  <a:srgbClr val="7030A0"/>
                </a:solidFill>
                <a:latin typeface="Gisha" panose="020B0502040204020203" pitchFamily="34" charset="-79"/>
                <a:ea typeface="Calibri"/>
                <a:cs typeface="Gisha" panose="020B0502040204020203" pitchFamily="34" charset="-79"/>
              </a:rPr>
            </a:br>
            <a:endParaRPr lang="he-IL" sz="2000" dirty="0"/>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42888"/>
            <a:ext cx="8229600" cy="1660526"/>
          </a:xfrm>
        </p:spPr>
        <p:txBody>
          <a:bodyPr rtlCol="1">
            <a:normAutofit/>
          </a:bodyPr>
          <a:lstStyle/>
          <a:p>
            <a:pPr eaLnBrk="1" fontAlgn="auto" hangingPunct="1">
              <a:spcAft>
                <a:spcPts val="0"/>
              </a:spcAft>
              <a:defRPr/>
            </a:pPr>
            <a:r>
              <a:rPr lang="he-IL" sz="3800" b="1" dirty="0" smtClean="0">
                <a:solidFill>
                  <a:schemeClr val="tx2">
                    <a:lumMod val="75000"/>
                  </a:schemeClr>
                </a:solidFill>
                <a:effectLst>
                  <a:outerShdw blurRad="38100" dist="38100" dir="2700000" algn="tl">
                    <a:srgbClr val="000000">
                      <a:alpha val="43137"/>
                    </a:srgbClr>
                  </a:outerShdw>
                </a:effectLst>
                <a:cs typeface="+mn-cs"/>
              </a:rPr>
              <a:t>המרכיב המעשי של התכנית</a:t>
            </a:r>
            <a:endParaRPr lang="he-IL" sz="3800" b="1" dirty="0">
              <a:solidFill>
                <a:schemeClr val="tx2">
                  <a:lumMod val="75000"/>
                </a:schemeClr>
              </a:solidFill>
              <a:effectLst>
                <a:outerShdw blurRad="38100" dist="38100" dir="2700000" algn="tl">
                  <a:srgbClr val="000000">
                    <a:alpha val="43137"/>
                  </a:srgbClr>
                </a:outerShdw>
              </a:effectLst>
              <a:cs typeface="+mn-cs"/>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2333304024"/>
              </p:ext>
            </p:extLst>
          </p:nvPr>
        </p:nvGraphicFramePr>
        <p:xfrm>
          <a:off x="179512" y="1196752"/>
          <a:ext cx="851763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bodyPr>
          <a:lstStyle/>
          <a:p>
            <a:pPr eaLnBrk="1" fontAlgn="auto" hangingPunct="1">
              <a:spcAft>
                <a:spcPts val="0"/>
              </a:spcAft>
              <a:defRPr/>
            </a:pPr>
            <a:r>
              <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rPr>
              <a:t>קריטריונים להתנסות המעשית האישית</a:t>
            </a:r>
            <a:endParaRPr lang="he-IL" sz="4000" dirty="0">
              <a:cs typeface="+mn-cs"/>
            </a:endParaRPr>
          </a:p>
        </p:txBody>
      </p:sp>
      <p:sp>
        <p:nvSpPr>
          <p:cNvPr id="12291" name="מציין מיקום תוכן 2"/>
          <p:cNvSpPr>
            <a:spLocks noGrp="1"/>
          </p:cNvSpPr>
          <p:nvPr>
            <p:ph idx="1"/>
          </p:nvPr>
        </p:nvSpPr>
        <p:spPr>
          <a:xfrm>
            <a:off x="539750" y="1844675"/>
            <a:ext cx="7920038" cy="4392613"/>
          </a:xfrm>
        </p:spPr>
        <p:txBody>
          <a:bodyPr/>
          <a:lstStyle/>
          <a:p>
            <a:pPr marL="0" indent="0" eaLnBrk="1" hangingPunct="1">
              <a:buFont typeface="Arial" pitchFamily="34" charset="0"/>
              <a:buNone/>
            </a:pPr>
            <a:endParaRPr lang="he-IL" altLang="he-IL" smtClean="0"/>
          </a:p>
        </p:txBody>
      </p:sp>
      <p:sp>
        <p:nvSpPr>
          <p:cNvPr id="4" name="מלבן עם פינה יחידה חתוכה ומעוגלת 3"/>
          <p:cNvSpPr/>
          <p:nvPr/>
        </p:nvSpPr>
        <p:spPr>
          <a:xfrm>
            <a:off x="7308850" y="1916113"/>
            <a:ext cx="1150938" cy="4105275"/>
          </a:xfrm>
          <a:prstGeom prst="snipRoundRect">
            <a:avLst/>
          </a:prstGeom>
          <a:solidFill>
            <a:srgbClr val="CEC8AA"/>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 name="מלבן עם פינה יחידה חתוכה ומעוגלת 4"/>
          <p:cNvSpPr/>
          <p:nvPr/>
        </p:nvSpPr>
        <p:spPr>
          <a:xfrm>
            <a:off x="6227763" y="1916113"/>
            <a:ext cx="1152525" cy="4105275"/>
          </a:xfrm>
          <a:prstGeom prst="snip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6" name="מלבן עם פינה יחידה חתוכה ומעוגלת 5"/>
          <p:cNvSpPr/>
          <p:nvPr/>
        </p:nvSpPr>
        <p:spPr>
          <a:xfrm>
            <a:off x="5076825" y="1916113"/>
            <a:ext cx="1150938" cy="4105275"/>
          </a:xfrm>
          <a:prstGeom prst="snip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7" name="מלבן עם פינה יחידה חתוכה ומעוגלת 6"/>
          <p:cNvSpPr/>
          <p:nvPr/>
        </p:nvSpPr>
        <p:spPr>
          <a:xfrm>
            <a:off x="3995738" y="1916113"/>
            <a:ext cx="1152525" cy="4105275"/>
          </a:xfrm>
          <a:prstGeom prst="snipRoundRect">
            <a:avLst/>
          </a:prstGeom>
          <a:solidFill>
            <a:srgbClr val="CEC8AA"/>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8" name="מלבן עם פינה יחידה חתוכה ומעוגלת 7"/>
          <p:cNvSpPr/>
          <p:nvPr/>
        </p:nvSpPr>
        <p:spPr>
          <a:xfrm>
            <a:off x="2843213" y="1916113"/>
            <a:ext cx="1152525" cy="4105275"/>
          </a:xfrm>
          <a:prstGeom prst="snip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 name="מלבן עם פינה יחידה חתוכה ומעוגלת 8"/>
          <p:cNvSpPr/>
          <p:nvPr/>
        </p:nvSpPr>
        <p:spPr>
          <a:xfrm>
            <a:off x="1692275" y="1916113"/>
            <a:ext cx="1150938" cy="4105275"/>
          </a:xfrm>
          <a:prstGeom prst="snip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0" name="מלבן עם פינה יחידה חתוכה ומעוגלת 9"/>
          <p:cNvSpPr/>
          <p:nvPr/>
        </p:nvSpPr>
        <p:spPr>
          <a:xfrm>
            <a:off x="611188" y="1916113"/>
            <a:ext cx="1152525" cy="4105275"/>
          </a:xfrm>
          <a:prstGeom prst="snipRoundRect">
            <a:avLst/>
          </a:prstGeom>
          <a:solidFill>
            <a:srgbClr val="CEC8AA"/>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5" name="TextBox 14"/>
          <p:cNvSpPr txBox="1"/>
          <p:nvPr/>
        </p:nvSpPr>
        <p:spPr>
          <a:xfrm>
            <a:off x="7380288" y="3141663"/>
            <a:ext cx="1079500" cy="1476375"/>
          </a:xfrm>
          <a:prstGeom prst="rect">
            <a:avLst/>
          </a:prstGeom>
          <a:noFill/>
        </p:spPr>
        <p:txBody>
          <a:bodyPr rtlCol="1">
            <a:spAutoFit/>
          </a:bodyPr>
          <a:lstStyle/>
          <a:p>
            <a:pPr algn="ctr">
              <a:defRPr/>
            </a:pPr>
            <a:r>
              <a:rPr lang="he-IL" b="1" dirty="0">
                <a:solidFill>
                  <a:schemeClr val="tx1">
                    <a:lumMod val="85000"/>
                    <a:lumOff val="15000"/>
                  </a:schemeClr>
                </a:solidFill>
              </a:rPr>
              <a:t>תרומה לאחר</a:t>
            </a:r>
            <a:r>
              <a:rPr lang="he-IL" dirty="0">
                <a:solidFill>
                  <a:schemeClr val="tx1">
                    <a:lumMod val="85000"/>
                    <a:lumOff val="15000"/>
                  </a:schemeClr>
                </a:solidFill>
              </a:rPr>
              <a:t> </a:t>
            </a:r>
          </a:p>
          <a:p>
            <a:pPr algn="ctr">
              <a:defRPr/>
            </a:pPr>
            <a:r>
              <a:rPr lang="he-IL" b="1" dirty="0">
                <a:solidFill>
                  <a:schemeClr val="tx1">
                    <a:lumMod val="85000"/>
                    <a:lumOff val="15000"/>
                  </a:schemeClr>
                </a:solidFill>
              </a:rPr>
              <a:t>(למעט המשפחה הפרטית)</a:t>
            </a:r>
          </a:p>
        </p:txBody>
      </p:sp>
      <p:sp>
        <p:nvSpPr>
          <p:cNvPr id="16" name="TextBox 15"/>
          <p:cNvSpPr txBox="1"/>
          <p:nvPr/>
        </p:nvSpPr>
        <p:spPr>
          <a:xfrm>
            <a:off x="6372225" y="3141663"/>
            <a:ext cx="936625" cy="922337"/>
          </a:xfrm>
          <a:prstGeom prst="rect">
            <a:avLst/>
          </a:prstGeom>
          <a:noFill/>
        </p:spPr>
        <p:txBody>
          <a:bodyPr rtlCol="1">
            <a:spAutoFit/>
          </a:bodyPr>
          <a:lstStyle/>
          <a:p>
            <a:pPr algn="ctr">
              <a:defRPr/>
            </a:pPr>
            <a:r>
              <a:rPr lang="he-IL" b="1" dirty="0">
                <a:solidFill>
                  <a:schemeClr val="tx1">
                    <a:lumMod val="85000"/>
                    <a:lumOff val="15000"/>
                  </a:schemeClr>
                </a:solidFill>
              </a:rPr>
              <a:t>ללא גמול חומרי</a:t>
            </a:r>
          </a:p>
        </p:txBody>
      </p:sp>
      <p:sp>
        <p:nvSpPr>
          <p:cNvPr id="18" name="TextBox 17"/>
          <p:cNvSpPr txBox="1"/>
          <p:nvPr/>
        </p:nvSpPr>
        <p:spPr>
          <a:xfrm>
            <a:off x="5148263" y="3141663"/>
            <a:ext cx="1079500" cy="1200150"/>
          </a:xfrm>
          <a:prstGeom prst="rect">
            <a:avLst/>
          </a:prstGeom>
          <a:noFill/>
        </p:spPr>
        <p:txBody>
          <a:bodyPr rtlCol="1">
            <a:spAutoFit/>
          </a:bodyPr>
          <a:lstStyle/>
          <a:p>
            <a:pPr algn="ctr">
              <a:defRPr/>
            </a:pPr>
            <a:r>
              <a:rPr lang="he-IL" b="1" dirty="0">
                <a:solidFill>
                  <a:schemeClr val="tx1">
                    <a:lumMod val="85000"/>
                    <a:lumOff val="15000"/>
                  </a:schemeClr>
                </a:solidFill>
              </a:rPr>
              <a:t>בהתאם לנוהל האישור וההסדרה</a:t>
            </a:r>
            <a:endParaRPr lang="en-US" b="1" dirty="0">
              <a:solidFill>
                <a:schemeClr val="tx1">
                  <a:lumMod val="85000"/>
                  <a:lumOff val="15000"/>
                </a:schemeClr>
              </a:solidFill>
            </a:endParaRPr>
          </a:p>
        </p:txBody>
      </p:sp>
      <p:sp>
        <p:nvSpPr>
          <p:cNvPr id="19" name="TextBox 18"/>
          <p:cNvSpPr txBox="1"/>
          <p:nvPr/>
        </p:nvSpPr>
        <p:spPr>
          <a:xfrm>
            <a:off x="4067175" y="3141663"/>
            <a:ext cx="1009650" cy="1200150"/>
          </a:xfrm>
          <a:prstGeom prst="rect">
            <a:avLst/>
          </a:prstGeom>
          <a:noFill/>
        </p:spPr>
        <p:txBody>
          <a:bodyPr rtlCol="1">
            <a:spAutoFit/>
          </a:bodyPr>
          <a:lstStyle/>
          <a:p>
            <a:pPr algn="ctr">
              <a:defRPr/>
            </a:pPr>
            <a:r>
              <a:rPr lang="he-IL" b="1" dirty="0">
                <a:solidFill>
                  <a:schemeClr val="tx1">
                    <a:lumMod val="85000"/>
                    <a:lumOff val="15000"/>
                  </a:schemeClr>
                </a:solidFill>
              </a:rPr>
              <a:t>רצף של פעילות, קשר מתמשך</a:t>
            </a:r>
          </a:p>
        </p:txBody>
      </p:sp>
      <p:sp>
        <p:nvSpPr>
          <p:cNvPr id="20" name="TextBox 19"/>
          <p:cNvSpPr txBox="1"/>
          <p:nvPr/>
        </p:nvSpPr>
        <p:spPr>
          <a:xfrm>
            <a:off x="2916238" y="3141663"/>
            <a:ext cx="1008062" cy="1200150"/>
          </a:xfrm>
          <a:prstGeom prst="rect">
            <a:avLst/>
          </a:prstGeom>
          <a:noFill/>
        </p:spPr>
        <p:txBody>
          <a:bodyPr rtlCol="1">
            <a:spAutoFit/>
          </a:bodyPr>
          <a:lstStyle/>
          <a:p>
            <a:pPr algn="ctr">
              <a:defRPr/>
            </a:pPr>
            <a:r>
              <a:rPr lang="he-IL" b="1" dirty="0">
                <a:solidFill>
                  <a:schemeClr val="tx1">
                    <a:lumMod val="85000"/>
                    <a:lumOff val="15000"/>
                  </a:schemeClr>
                </a:solidFill>
              </a:rPr>
              <a:t>בתוספת לנדרש בתחום הדעת</a:t>
            </a:r>
          </a:p>
        </p:txBody>
      </p:sp>
      <p:sp>
        <p:nvSpPr>
          <p:cNvPr id="12304" name="TextBox 20"/>
          <p:cNvSpPr txBox="1">
            <a:spLocks noChangeArrowheads="1"/>
          </p:cNvSpPr>
          <p:nvPr/>
        </p:nvSpPr>
        <p:spPr bwMode="auto">
          <a:xfrm>
            <a:off x="1835150" y="3141663"/>
            <a:ext cx="865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eaLnBrk="1" hangingPunct="1">
              <a:spcBef>
                <a:spcPct val="0"/>
              </a:spcBef>
              <a:buFontTx/>
              <a:buNone/>
            </a:pPr>
            <a:endParaRPr lang="he-IL" altLang="he-IL" sz="1800">
              <a:latin typeface="Arial" pitchFamily="34" charset="0"/>
            </a:endParaRPr>
          </a:p>
        </p:txBody>
      </p:sp>
      <p:sp>
        <p:nvSpPr>
          <p:cNvPr id="22" name="TextBox 21"/>
          <p:cNvSpPr txBox="1"/>
          <p:nvPr/>
        </p:nvSpPr>
        <p:spPr>
          <a:xfrm>
            <a:off x="539750" y="3141663"/>
            <a:ext cx="1152525" cy="1476375"/>
          </a:xfrm>
          <a:prstGeom prst="rect">
            <a:avLst/>
          </a:prstGeom>
          <a:noFill/>
        </p:spPr>
        <p:txBody>
          <a:bodyPr rtlCol="1">
            <a:spAutoFit/>
          </a:bodyPr>
          <a:lstStyle/>
          <a:p>
            <a:pPr algn="ctr">
              <a:defRPr/>
            </a:pPr>
            <a:r>
              <a:rPr lang="he-IL" b="1" dirty="0">
                <a:solidFill>
                  <a:schemeClr val="tx1">
                    <a:lumMod val="85000"/>
                    <a:lumOff val="15000"/>
                  </a:schemeClr>
                </a:solidFill>
              </a:rPr>
              <a:t>מערך תמיכה וליווי במקום ההתנסות</a:t>
            </a:r>
            <a:endParaRPr lang="he-IL" dirty="0">
              <a:solidFill>
                <a:schemeClr val="tx1">
                  <a:lumMod val="85000"/>
                  <a:lumOff val="15000"/>
                </a:schemeClr>
              </a:solidFill>
            </a:endParaRPr>
          </a:p>
        </p:txBody>
      </p:sp>
      <p:sp>
        <p:nvSpPr>
          <p:cNvPr id="23" name="TextBox 22"/>
          <p:cNvSpPr txBox="1"/>
          <p:nvPr/>
        </p:nvSpPr>
        <p:spPr>
          <a:xfrm>
            <a:off x="1763713" y="3141663"/>
            <a:ext cx="1079500" cy="1476375"/>
          </a:xfrm>
          <a:prstGeom prst="rect">
            <a:avLst/>
          </a:prstGeom>
          <a:noFill/>
        </p:spPr>
        <p:txBody>
          <a:bodyPr rtlCol="1">
            <a:spAutoFit/>
          </a:bodyPr>
          <a:lstStyle/>
          <a:p>
            <a:pPr algn="ctr">
              <a:defRPr/>
            </a:pPr>
            <a:r>
              <a:rPr lang="he-IL" b="1" dirty="0">
                <a:solidFill>
                  <a:schemeClr val="tx1">
                    <a:lumMod val="85000"/>
                    <a:lumOff val="15000"/>
                  </a:schemeClr>
                </a:solidFill>
              </a:rPr>
              <a:t>הכשרת התלמיד לתפקיד במקום ההתנסות</a:t>
            </a:r>
            <a:endParaRPr lang="he-IL" dirty="0">
              <a:solidFill>
                <a:schemeClr val="tx1">
                  <a:lumMod val="85000"/>
                  <a:lumOff val="15000"/>
                </a:schemeClr>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20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20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20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2000"/>
                                        <p:tgtEl>
                                          <p:spTgt spid="2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fade">
                                      <p:cBhvr>
                                        <p:cTn id="37"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8" grpId="0"/>
      <p:bldP spid="19" grpId="0"/>
      <p:bldP spid="20"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765175"/>
            <a:ext cx="8229600" cy="735013"/>
          </a:xfrm>
          <a:effectLst>
            <a:outerShdw blurRad="50800" dist="38100" dir="5400000" algn="t" rotWithShape="0">
              <a:prstClr val="black">
                <a:alpha val="40000"/>
              </a:prstClr>
            </a:outerShdw>
          </a:effectLst>
        </p:spPr>
        <p:txBody>
          <a:bodyPr rtlCol="1">
            <a:noAutofit/>
          </a:bodyPr>
          <a:lstStyle/>
          <a:p>
            <a:pPr marL="285750" indent="-285750" eaLnBrk="1" fontAlgn="auto" hangingPunct="1">
              <a:spcAft>
                <a:spcPts val="0"/>
              </a:spcAft>
              <a:defRPr/>
            </a:pPr>
            <a:r>
              <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rPr>
              <a:t>דוגמאות להתנסות המעשית </a:t>
            </a:r>
            <a:r>
              <a:rPr lang="he-IL" sz="4000" b="1" dirty="0" smtClean="0">
                <a:solidFill>
                  <a:schemeClr val="tx2"/>
                </a:solidFill>
                <a:effectLst>
                  <a:outerShdw blurRad="38100" dist="38100" dir="2700000" algn="tl">
                    <a:srgbClr val="000000">
                      <a:alpha val="43137"/>
                    </a:srgbClr>
                  </a:outerShdw>
                </a:effectLst>
                <a:latin typeface="David" panose="020E0502060401010101" pitchFamily="34" charset="-79"/>
                <a:cs typeface="+mn-cs"/>
              </a:rPr>
              <a:t>האישית</a:t>
            </a:r>
            <a:endPar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endParaRPr>
          </a:p>
        </p:txBody>
      </p:sp>
      <p:graphicFrame>
        <p:nvGraphicFramePr>
          <p:cNvPr id="4" name="מציין מיקום תוכן 3"/>
          <p:cNvGraphicFramePr>
            <a:graphicFrameLocks noGrp="1"/>
          </p:cNvGraphicFramePr>
          <p:nvPr>
            <p:ph idx="1"/>
          </p:nvPr>
        </p:nvGraphicFramePr>
        <p:xfrm>
          <a:off x="4860032" y="1556792"/>
          <a:ext cx="3960440"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מציין מיקום תוכן 3"/>
          <p:cNvGraphicFramePr>
            <a:graphicFrameLocks/>
          </p:cNvGraphicFramePr>
          <p:nvPr/>
        </p:nvGraphicFramePr>
        <p:xfrm>
          <a:off x="107504" y="1556792"/>
          <a:ext cx="4176464" cy="506422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out)">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6"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Autofit/>
          </a:bodyPr>
          <a:lstStyle/>
          <a:p>
            <a:pPr eaLnBrk="1" fontAlgn="auto" hangingPunct="1">
              <a:spcAft>
                <a:spcPts val="0"/>
              </a:spcAft>
              <a:defRPr/>
            </a:pPr>
            <a:r>
              <a:rPr lang="he-IL" sz="3600" b="1" dirty="0">
                <a:solidFill>
                  <a:schemeClr val="tx2"/>
                </a:solidFill>
                <a:effectLst>
                  <a:outerShdw blurRad="38100" dist="38100" dir="2700000" algn="tl">
                    <a:srgbClr val="000000">
                      <a:alpha val="43137"/>
                    </a:srgbClr>
                  </a:outerShdw>
                </a:effectLst>
                <a:latin typeface="David" panose="020E0502060401010101" pitchFamily="34" charset="-79"/>
                <a:cs typeface="+mn-cs"/>
              </a:rPr>
              <a:t>קריטריונים ל"פרויקט"-</a:t>
            </a:r>
            <a:br>
              <a:rPr lang="he-IL" sz="3600" b="1" dirty="0">
                <a:solidFill>
                  <a:schemeClr val="tx2"/>
                </a:solidFill>
                <a:effectLst>
                  <a:outerShdw blurRad="38100" dist="38100" dir="2700000" algn="tl">
                    <a:srgbClr val="000000">
                      <a:alpha val="43137"/>
                    </a:srgbClr>
                  </a:outerShdw>
                </a:effectLst>
                <a:latin typeface="David" panose="020E0502060401010101" pitchFamily="34" charset="-79"/>
                <a:cs typeface="+mn-cs"/>
              </a:rPr>
            </a:br>
            <a:r>
              <a:rPr lang="he-IL" sz="3600" b="1" dirty="0">
                <a:solidFill>
                  <a:schemeClr val="tx2"/>
                </a:solidFill>
                <a:effectLst>
                  <a:outerShdw blurRad="38100" dist="38100" dir="2700000" algn="tl">
                    <a:srgbClr val="000000">
                      <a:alpha val="43137"/>
                    </a:srgbClr>
                  </a:outerShdw>
                </a:effectLst>
                <a:latin typeface="David" panose="020E0502060401010101" pitchFamily="34" charset="-79"/>
                <a:cs typeface="+mn-cs"/>
              </a:rPr>
              <a:t>התנסות מעשית קבוצתית</a:t>
            </a:r>
            <a:endParaRPr lang="he-IL" sz="3600" dirty="0">
              <a:cs typeface="+mn-cs"/>
            </a:endParaRPr>
          </a:p>
        </p:txBody>
      </p:sp>
      <p:sp>
        <p:nvSpPr>
          <p:cNvPr id="14339" name="מציין מיקום תוכן 2"/>
          <p:cNvSpPr>
            <a:spLocks noGrp="1"/>
          </p:cNvSpPr>
          <p:nvPr>
            <p:ph idx="1"/>
          </p:nvPr>
        </p:nvSpPr>
        <p:spPr>
          <a:xfrm>
            <a:off x="579438" y="1916113"/>
            <a:ext cx="8096250" cy="4105275"/>
          </a:xfrm>
        </p:spPr>
        <p:txBody>
          <a:bodyPr/>
          <a:lstStyle/>
          <a:p>
            <a:pPr marL="0" indent="0" eaLnBrk="1" hangingPunct="1">
              <a:buFont typeface="Arial" pitchFamily="34" charset="0"/>
              <a:buNone/>
            </a:pPr>
            <a:endParaRPr lang="he-IL" altLang="he-IL" smtClean="0"/>
          </a:p>
        </p:txBody>
      </p:sp>
      <p:sp>
        <p:nvSpPr>
          <p:cNvPr id="4" name="מלבן עם פינה יחידה חתוכה ומעוגלת 3"/>
          <p:cNvSpPr/>
          <p:nvPr/>
        </p:nvSpPr>
        <p:spPr>
          <a:xfrm>
            <a:off x="7308850" y="1916113"/>
            <a:ext cx="1366838" cy="4105275"/>
          </a:xfrm>
          <a:prstGeom prst="snip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5" name="מלבן עם פינה יחידה חתוכה ומעוגלת 4"/>
          <p:cNvSpPr/>
          <p:nvPr/>
        </p:nvSpPr>
        <p:spPr>
          <a:xfrm>
            <a:off x="6011863" y="1916113"/>
            <a:ext cx="1296987" cy="4105275"/>
          </a:xfrm>
          <a:prstGeom prst="snip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6" name="מלבן עם פינה יחידה חתוכה ומעוגלת 5"/>
          <p:cNvSpPr/>
          <p:nvPr/>
        </p:nvSpPr>
        <p:spPr>
          <a:xfrm>
            <a:off x="4716463" y="1916113"/>
            <a:ext cx="1295400" cy="4105275"/>
          </a:xfrm>
          <a:prstGeom prst="snip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spc="-100" dirty="0">
                <a:solidFill>
                  <a:schemeClr val="tx1">
                    <a:lumMod val="85000"/>
                    <a:lumOff val="15000"/>
                  </a:schemeClr>
                </a:solidFill>
                <a:latin typeface="Arial"/>
              </a:rPr>
              <a:t>הרכב הקבוצה: מתוך כיתת האם / מכיתות שונות / מבתי ספר שונים</a:t>
            </a:r>
            <a:endParaRPr lang="en-US" b="1" dirty="0">
              <a:solidFill>
                <a:schemeClr val="tx1">
                  <a:lumMod val="85000"/>
                  <a:lumOff val="15000"/>
                </a:schemeClr>
              </a:solidFill>
            </a:endParaRPr>
          </a:p>
        </p:txBody>
      </p:sp>
      <p:sp>
        <p:nvSpPr>
          <p:cNvPr id="7" name="מלבן עם פינה יחידה חתוכה ומעוגלת 6"/>
          <p:cNvSpPr/>
          <p:nvPr/>
        </p:nvSpPr>
        <p:spPr>
          <a:xfrm>
            <a:off x="3348038" y="1916113"/>
            <a:ext cx="1368425" cy="4105275"/>
          </a:xfrm>
          <a:prstGeom prst="snip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9" name="מלבן עם פינה יחידה חתוכה ומעוגלת 8"/>
          <p:cNvSpPr/>
          <p:nvPr/>
        </p:nvSpPr>
        <p:spPr>
          <a:xfrm>
            <a:off x="1979613" y="1916113"/>
            <a:ext cx="1368425" cy="4105275"/>
          </a:xfrm>
          <a:prstGeom prst="snip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0" name="מלבן עם פינה יחידה חתוכה ומעוגלת 9"/>
          <p:cNvSpPr/>
          <p:nvPr/>
        </p:nvSpPr>
        <p:spPr>
          <a:xfrm>
            <a:off x="611188" y="1916113"/>
            <a:ext cx="1368425" cy="4105275"/>
          </a:xfrm>
          <a:prstGeom prst="snip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5" name="TextBox 14"/>
          <p:cNvSpPr txBox="1"/>
          <p:nvPr/>
        </p:nvSpPr>
        <p:spPr>
          <a:xfrm>
            <a:off x="7308850" y="2997200"/>
            <a:ext cx="1366838" cy="1754188"/>
          </a:xfrm>
          <a:prstGeom prst="rect">
            <a:avLst/>
          </a:prstGeom>
          <a:noFill/>
        </p:spPr>
        <p:txBody>
          <a:bodyPr rtlCol="1">
            <a:spAutoFit/>
          </a:bodyPr>
          <a:lstStyle/>
          <a:p>
            <a:pPr algn="ctr">
              <a:defRPr/>
            </a:pPr>
            <a:r>
              <a:rPr lang="he-IL" b="1" spc="-100" dirty="0">
                <a:solidFill>
                  <a:schemeClr val="tx1">
                    <a:lumMod val="85000"/>
                    <a:lumOff val="15000"/>
                  </a:schemeClr>
                </a:solidFill>
                <a:latin typeface="Arial"/>
                <a:cs typeface="Arial"/>
              </a:rPr>
              <a:t>30 שעות בכל שנה</a:t>
            </a:r>
          </a:p>
          <a:p>
            <a:pPr algn="ctr">
              <a:defRPr/>
            </a:pPr>
            <a:r>
              <a:rPr lang="he-IL" b="1" spc="-100" dirty="0">
                <a:solidFill>
                  <a:schemeClr val="tx1">
                    <a:lumMod val="85000"/>
                    <a:lumOff val="15000"/>
                  </a:schemeClr>
                </a:solidFill>
                <a:latin typeface="Arial"/>
                <a:cs typeface="Arial"/>
              </a:rPr>
              <a:t>(י'-י"ב)</a:t>
            </a:r>
          </a:p>
          <a:p>
            <a:pPr algn="ctr">
              <a:defRPr/>
            </a:pPr>
            <a:r>
              <a:rPr lang="he-IL" b="1" dirty="0">
                <a:solidFill>
                  <a:schemeClr val="tx1">
                    <a:lumMod val="85000"/>
                    <a:lumOff val="15000"/>
                  </a:schemeClr>
                </a:solidFill>
              </a:rPr>
              <a:t>כולל הכנה, תכנון, ביצוע, עיבוד וסיכום</a:t>
            </a:r>
            <a:endParaRPr lang="en-US" b="1" dirty="0">
              <a:solidFill>
                <a:schemeClr val="tx1">
                  <a:lumMod val="85000"/>
                  <a:lumOff val="15000"/>
                </a:schemeClr>
              </a:solidFill>
            </a:endParaRPr>
          </a:p>
        </p:txBody>
      </p:sp>
      <p:sp>
        <p:nvSpPr>
          <p:cNvPr id="16" name="TextBox 15"/>
          <p:cNvSpPr txBox="1"/>
          <p:nvPr/>
        </p:nvSpPr>
        <p:spPr>
          <a:xfrm>
            <a:off x="6011863" y="2981325"/>
            <a:ext cx="1296987" cy="1200150"/>
          </a:xfrm>
          <a:prstGeom prst="rect">
            <a:avLst/>
          </a:prstGeom>
          <a:noFill/>
        </p:spPr>
        <p:txBody>
          <a:bodyPr rtlCol="1">
            <a:spAutoFit/>
          </a:bodyPr>
          <a:lstStyle/>
          <a:p>
            <a:pPr algn="ctr">
              <a:defRPr/>
            </a:pPr>
            <a:r>
              <a:rPr lang="he-IL" b="1" spc="-100" dirty="0">
                <a:solidFill>
                  <a:schemeClr val="tx1">
                    <a:lumMod val="85000"/>
                    <a:lumOff val="15000"/>
                  </a:schemeClr>
                </a:solidFill>
                <a:latin typeface="Arial"/>
                <a:cs typeface="Arial"/>
              </a:rPr>
              <a:t>לפחות שלושה תלמידים בקבוצה</a:t>
            </a:r>
            <a:endParaRPr lang="en-US" b="1" dirty="0">
              <a:solidFill>
                <a:schemeClr val="tx1">
                  <a:lumMod val="85000"/>
                  <a:lumOff val="15000"/>
                </a:schemeClr>
              </a:solidFill>
            </a:endParaRPr>
          </a:p>
        </p:txBody>
      </p:sp>
      <p:sp>
        <p:nvSpPr>
          <p:cNvPr id="19" name="TextBox 18"/>
          <p:cNvSpPr txBox="1"/>
          <p:nvPr/>
        </p:nvSpPr>
        <p:spPr>
          <a:xfrm>
            <a:off x="3348038" y="2998788"/>
            <a:ext cx="1368425" cy="646112"/>
          </a:xfrm>
          <a:prstGeom prst="rect">
            <a:avLst/>
          </a:prstGeom>
          <a:noFill/>
        </p:spPr>
        <p:txBody>
          <a:bodyPr rtlCol="1" anchor="b">
            <a:spAutoFit/>
          </a:bodyPr>
          <a:lstStyle/>
          <a:p>
            <a:pPr algn="ctr">
              <a:defRPr/>
            </a:pPr>
            <a:r>
              <a:rPr lang="he-IL" b="1" spc="-100" dirty="0">
                <a:solidFill>
                  <a:schemeClr val="tx1">
                    <a:lumMod val="85000"/>
                    <a:lumOff val="15000"/>
                  </a:schemeClr>
                </a:solidFill>
                <a:latin typeface="Arial"/>
                <a:cs typeface="Arial"/>
              </a:rPr>
              <a:t>יזמות עצמית של התלמידים</a:t>
            </a:r>
            <a:endParaRPr lang="en-US" b="1" dirty="0">
              <a:solidFill>
                <a:schemeClr val="tx1">
                  <a:lumMod val="85000"/>
                  <a:lumOff val="15000"/>
                </a:schemeClr>
              </a:solidFill>
            </a:endParaRPr>
          </a:p>
        </p:txBody>
      </p:sp>
      <p:sp>
        <p:nvSpPr>
          <p:cNvPr id="14349" name="TextBox 20"/>
          <p:cNvSpPr txBox="1">
            <a:spLocks noChangeArrowheads="1"/>
          </p:cNvSpPr>
          <p:nvPr/>
        </p:nvSpPr>
        <p:spPr bwMode="auto">
          <a:xfrm>
            <a:off x="1835150" y="3141663"/>
            <a:ext cx="865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eaLnBrk="1" hangingPunct="1">
              <a:spcBef>
                <a:spcPct val="0"/>
              </a:spcBef>
              <a:buFontTx/>
              <a:buNone/>
            </a:pPr>
            <a:endParaRPr lang="he-IL" altLang="he-IL" sz="1800">
              <a:latin typeface="Arial" pitchFamily="34" charset="0"/>
            </a:endParaRPr>
          </a:p>
        </p:txBody>
      </p:sp>
      <p:sp>
        <p:nvSpPr>
          <p:cNvPr id="22" name="TextBox 21"/>
          <p:cNvSpPr txBox="1"/>
          <p:nvPr/>
        </p:nvSpPr>
        <p:spPr>
          <a:xfrm>
            <a:off x="611188" y="2997200"/>
            <a:ext cx="1368425" cy="2584450"/>
          </a:xfrm>
          <a:prstGeom prst="rect">
            <a:avLst/>
          </a:prstGeom>
          <a:noFill/>
        </p:spPr>
        <p:txBody>
          <a:bodyPr rtlCol="1">
            <a:spAutoFit/>
          </a:bodyPr>
          <a:lstStyle/>
          <a:p>
            <a:pPr algn="ctr">
              <a:defRPr/>
            </a:pPr>
            <a:r>
              <a:rPr lang="he-IL" b="1" spc="-100" dirty="0">
                <a:solidFill>
                  <a:schemeClr val="tx1">
                    <a:lumMod val="85000"/>
                    <a:lumOff val="15000"/>
                  </a:schemeClr>
                </a:solidFill>
                <a:latin typeface="Arial"/>
                <a:cs typeface="Arial"/>
              </a:rPr>
              <a:t>פעילות </a:t>
            </a:r>
            <a:r>
              <a:rPr lang="he-IL" dirty="0"/>
              <a:t>שיש בה תרומה חברתית</a:t>
            </a:r>
            <a:r>
              <a:rPr lang="he-IL" b="1" spc="-100" dirty="0">
                <a:solidFill>
                  <a:schemeClr val="tx1">
                    <a:lumMod val="85000"/>
                    <a:lumOff val="15000"/>
                  </a:schemeClr>
                </a:solidFill>
                <a:latin typeface="Arial"/>
                <a:cs typeface="Arial"/>
              </a:rPr>
              <a:t> בתוך בית הספר, בקהילה, ברחבי המדינה או ברשת</a:t>
            </a:r>
            <a:endParaRPr lang="en-US" b="1" dirty="0">
              <a:solidFill>
                <a:schemeClr val="tx1">
                  <a:lumMod val="85000"/>
                  <a:lumOff val="15000"/>
                </a:schemeClr>
              </a:solidFill>
            </a:endParaRPr>
          </a:p>
        </p:txBody>
      </p:sp>
      <p:sp>
        <p:nvSpPr>
          <p:cNvPr id="23" name="TextBox 22"/>
          <p:cNvSpPr txBox="1"/>
          <p:nvPr/>
        </p:nvSpPr>
        <p:spPr>
          <a:xfrm>
            <a:off x="1989138" y="2997200"/>
            <a:ext cx="1368425" cy="1200150"/>
          </a:xfrm>
          <a:prstGeom prst="rect">
            <a:avLst/>
          </a:prstGeom>
          <a:noFill/>
        </p:spPr>
        <p:txBody>
          <a:bodyPr rtlCol="1">
            <a:spAutoFit/>
          </a:bodyPr>
          <a:lstStyle/>
          <a:p>
            <a:pPr algn="ctr">
              <a:defRPr/>
            </a:pPr>
            <a:r>
              <a:rPr lang="he-IL" b="1" spc="-100" dirty="0">
                <a:solidFill>
                  <a:schemeClr val="tx1">
                    <a:lumMod val="85000"/>
                    <a:lumOff val="15000"/>
                  </a:schemeClr>
                </a:solidFill>
                <a:latin typeface="Arial"/>
                <a:cs typeface="Arial"/>
              </a:rPr>
              <a:t>ביצוע לאורך השנה או באירועים חד פעמיים</a:t>
            </a:r>
            <a:endParaRPr lang="en-US" b="1" dirty="0">
              <a:solidFill>
                <a:schemeClr val="tx1">
                  <a:lumMod val="85000"/>
                  <a:lumOff val="15000"/>
                </a:schemeClr>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2000"/>
                                        <p:tgtEl>
                                          <p:spTgt spid="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20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2000"/>
                                        <p:tgtEl>
                                          <p:spTgt spid="6">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20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2000"/>
                                        <p:tgtEl>
                                          <p:spTgt spid="2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9" grpId="0"/>
      <p:bldP spid="22" grpId="0"/>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333375"/>
            <a:ext cx="8229600" cy="735013"/>
          </a:xfrm>
          <a:effectLst>
            <a:outerShdw blurRad="50800" dist="38100" dir="5400000" algn="t" rotWithShape="0">
              <a:prstClr val="black">
                <a:alpha val="40000"/>
              </a:prstClr>
            </a:outerShdw>
          </a:effectLst>
        </p:spPr>
        <p:txBody>
          <a:bodyPr rtlCol="1">
            <a:noAutofit/>
          </a:bodyPr>
          <a:lstStyle/>
          <a:p>
            <a:pPr eaLnBrk="1" fontAlgn="auto" hangingPunct="1">
              <a:spcAft>
                <a:spcPts val="0"/>
              </a:spcAft>
              <a:defRPr/>
            </a:pPr>
            <a:r>
              <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rPr>
              <a:t>דוגמאות להתנסות המעשית הקבוצתית</a:t>
            </a:r>
          </a:p>
        </p:txBody>
      </p:sp>
      <p:graphicFrame>
        <p:nvGraphicFramePr>
          <p:cNvPr id="4" name="מציין מיקום תוכן 3"/>
          <p:cNvGraphicFramePr>
            <a:graphicFrameLocks noGrp="1"/>
          </p:cNvGraphicFramePr>
          <p:nvPr>
            <p:ph idx="1"/>
          </p:nvPr>
        </p:nvGraphicFramePr>
        <p:xfrm>
          <a:off x="4788024" y="1340768"/>
          <a:ext cx="3816424"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מציין מיקום תוכן 3"/>
          <p:cNvGraphicFramePr>
            <a:graphicFrameLocks/>
          </p:cNvGraphicFramePr>
          <p:nvPr/>
        </p:nvGraphicFramePr>
        <p:xfrm>
          <a:off x="4139952" y="4221088"/>
          <a:ext cx="3816424" cy="252028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מציין מיקום תוכן 3"/>
          <p:cNvGraphicFramePr>
            <a:graphicFrameLocks/>
          </p:cNvGraphicFramePr>
          <p:nvPr/>
        </p:nvGraphicFramePr>
        <p:xfrm>
          <a:off x="323528" y="1268760"/>
          <a:ext cx="3816424" cy="25202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מציין מיקום תוכן 3"/>
          <p:cNvGraphicFramePr>
            <a:graphicFrameLocks/>
          </p:cNvGraphicFramePr>
          <p:nvPr/>
        </p:nvGraphicFramePr>
        <p:xfrm>
          <a:off x="-3024" y="3861048"/>
          <a:ext cx="3816424" cy="25202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outVertical)">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outVertical)">
                                      <p:cBhvr>
                                        <p:cTn id="17" dur="10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outVertical)">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5" grpId="0">
        <p:bldAsOne/>
      </p:bldGraphic>
      <p:bldGraphic spid="7" grpId="0">
        <p:bldAsOne/>
      </p:bldGraphic>
      <p:bldGraphic spid="8"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44450"/>
            <a:ext cx="8229600" cy="1143000"/>
          </a:xfrm>
        </p:spPr>
        <p:txBody>
          <a:bodyPr rtlCol="1">
            <a:normAutofit/>
          </a:bodyPr>
          <a:lstStyle/>
          <a:p>
            <a:pPr eaLnBrk="1" fontAlgn="auto" hangingPunct="1">
              <a:spcAft>
                <a:spcPts val="0"/>
              </a:spcAft>
              <a:defRPr/>
            </a:pPr>
            <a:r>
              <a:rPr lang="he-IL" sz="3800" b="1" dirty="0">
                <a:solidFill>
                  <a:schemeClr val="tx2"/>
                </a:solidFill>
                <a:effectLst>
                  <a:outerShdw blurRad="38100" dist="38100" dir="2700000" algn="tl">
                    <a:srgbClr val="000000">
                      <a:alpha val="43137"/>
                    </a:srgbClr>
                  </a:outerShdw>
                </a:effectLst>
                <a:cs typeface="+mn-cs"/>
              </a:rPr>
              <a:t>בעלי תפקידים בבית </a:t>
            </a:r>
            <a:r>
              <a:rPr lang="he-IL" sz="3800" b="1" dirty="0" smtClean="0">
                <a:solidFill>
                  <a:schemeClr val="tx2"/>
                </a:solidFill>
                <a:effectLst>
                  <a:outerShdw blurRad="38100" dist="38100" dir="2700000" algn="tl">
                    <a:srgbClr val="000000">
                      <a:alpha val="43137"/>
                    </a:srgbClr>
                  </a:outerShdw>
                </a:effectLst>
                <a:cs typeface="+mn-cs"/>
              </a:rPr>
              <a:t>הספר</a:t>
            </a:r>
            <a:endParaRPr lang="he-IL" sz="3800" b="1" dirty="0">
              <a:solidFill>
                <a:schemeClr val="tx2"/>
              </a:solidFill>
              <a:effectLst>
                <a:outerShdw blurRad="38100" dist="38100" dir="2700000" algn="tl">
                  <a:srgbClr val="000000">
                    <a:alpha val="43137"/>
                  </a:srgbClr>
                </a:outerShdw>
              </a:effectLst>
              <a:cs typeface="+mn-cs"/>
            </a:endParaRPr>
          </a:p>
        </p:txBody>
      </p:sp>
      <p:sp>
        <p:nvSpPr>
          <p:cNvPr id="4" name="אליפסה 3"/>
          <p:cNvSpPr/>
          <p:nvPr/>
        </p:nvSpPr>
        <p:spPr>
          <a:xfrm>
            <a:off x="3657599" y="1722512"/>
            <a:ext cx="1778496" cy="2041376"/>
          </a:xfrm>
          <a:prstGeom prst="ellipse">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2000" b="1" dirty="0">
                <a:solidFill>
                  <a:schemeClr val="tx1"/>
                </a:solidFill>
              </a:rPr>
              <a:t>צוות היגוי בית ספרי</a:t>
            </a:r>
          </a:p>
        </p:txBody>
      </p:sp>
      <p:sp>
        <p:nvSpPr>
          <p:cNvPr id="5" name="אליפסה 4"/>
          <p:cNvSpPr/>
          <p:nvPr/>
        </p:nvSpPr>
        <p:spPr>
          <a:xfrm>
            <a:off x="1691680" y="3826732"/>
            <a:ext cx="1418456" cy="1227584"/>
          </a:xfrm>
          <a:prstGeom prst="ellipse">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2000" b="1" dirty="0">
                <a:solidFill>
                  <a:schemeClr val="tx1"/>
                </a:solidFill>
              </a:rPr>
              <a:t>צוות חינוך חברתי</a:t>
            </a:r>
          </a:p>
        </p:txBody>
      </p:sp>
      <p:sp>
        <p:nvSpPr>
          <p:cNvPr id="6" name="אליפסה 5"/>
          <p:cNvSpPr/>
          <p:nvPr/>
        </p:nvSpPr>
        <p:spPr>
          <a:xfrm>
            <a:off x="6089369" y="3809952"/>
            <a:ext cx="1386167" cy="1227584"/>
          </a:xfrm>
          <a:prstGeom prst="ellipse">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2000" b="1" dirty="0">
                <a:solidFill>
                  <a:schemeClr val="tx1"/>
                </a:solidFill>
              </a:rPr>
              <a:t>צוות הייעוץ</a:t>
            </a:r>
          </a:p>
        </p:txBody>
      </p:sp>
      <p:sp>
        <p:nvSpPr>
          <p:cNvPr id="8" name="אליפסה 7"/>
          <p:cNvSpPr/>
          <p:nvPr/>
        </p:nvSpPr>
        <p:spPr>
          <a:xfrm>
            <a:off x="3948218" y="4485333"/>
            <a:ext cx="1333010" cy="1338981"/>
          </a:xfrm>
          <a:prstGeom prst="ellipse">
            <a:avLst/>
          </a:prstGeom>
          <a:solidFill>
            <a:schemeClr val="bg2">
              <a:lumMod val="75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2000" b="1" dirty="0">
                <a:solidFill>
                  <a:schemeClr val="tx1"/>
                </a:solidFill>
              </a:rPr>
              <a:t>צוות הפעלה</a:t>
            </a:r>
          </a:p>
        </p:txBody>
      </p:sp>
      <p:sp>
        <p:nvSpPr>
          <p:cNvPr id="23" name="אליפסה 22"/>
          <p:cNvSpPr/>
          <p:nvPr/>
        </p:nvSpPr>
        <p:spPr>
          <a:xfrm>
            <a:off x="5241776" y="1850504"/>
            <a:ext cx="914400" cy="914400"/>
          </a:xfrm>
          <a:prstGeom prst="ellipse">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פדגוגי</a:t>
            </a:r>
          </a:p>
        </p:txBody>
      </p:sp>
      <p:sp>
        <p:nvSpPr>
          <p:cNvPr id="24" name="אליפסה 23"/>
          <p:cNvSpPr/>
          <p:nvPr/>
        </p:nvSpPr>
        <p:spPr>
          <a:xfrm>
            <a:off x="5169768" y="2802632"/>
            <a:ext cx="986408" cy="914400"/>
          </a:xfrm>
          <a:prstGeom prst="ellipse">
            <a:avLst/>
          </a:prstGeom>
          <a:solidFill>
            <a:schemeClr val="accent3">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חברתי</a:t>
            </a:r>
          </a:p>
        </p:txBody>
      </p:sp>
      <p:sp>
        <p:nvSpPr>
          <p:cNvPr id="25" name="אליפסה 24"/>
          <p:cNvSpPr/>
          <p:nvPr/>
        </p:nvSpPr>
        <p:spPr>
          <a:xfrm>
            <a:off x="4377680" y="3429000"/>
            <a:ext cx="914400" cy="914400"/>
          </a:xfrm>
          <a:prstGeom prst="ellipse">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רשותי</a:t>
            </a:r>
          </a:p>
        </p:txBody>
      </p:sp>
      <p:sp>
        <p:nvSpPr>
          <p:cNvPr id="26" name="אליפסה 25"/>
          <p:cNvSpPr/>
          <p:nvPr/>
        </p:nvSpPr>
        <p:spPr>
          <a:xfrm>
            <a:off x="3369568" y="3090664"/>
            <a:ext cx="914400" cy="914400"/>
          </a:xfrm>
          <a:prstGeom prst="ellipse">
            <a:avLst/>
          </a:prstGeom>
          <a:solidFill>
            <a:schemeClr val="accent2">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שכבה</a:t>
            </a:r>
          </a:p>
        </p:txBody>
      </p:sp>
      <p:sp>
        <p:nvSpPr>
          <p:cNvPr id="27" name="אליפסה 26"/>
          <p:cNvSpPr/>
          <p:nvPr/>
        </p:nvSpPr>
        <p:spPr>
          <a:xfrm>
            <a:off x="2987824" y="2170641"/>
            <a:ext cx="947869" cy="920023"/>
          </a:xfrm>
          <a:prstGeom prst="ellipse">
            <a:avLst/>
          </a:prstGeom>
          <a:solidFill>
            <a:schemeClr val="accent6">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ייעוץ</a:t>
            </a:r>
          </a:p>
        </p:txBody>
      </p:sp>
      <p:sp>
        <p:nvSpPr>
          <p:cNvPr id="28" name="אליפסה 27"/>
          <p:cNvSpPr/>
          <p:nvPr/>
        </p:nvSpPr>
        <p:spPr>
          <a:xfrm>
            <a:off x="3369568" y="1258878"/>
            <a:ext cx="1148236" cy="957808"/>
          </a:xfrm>
          <a:prstGeom prst="ellipse">
            <a:avLst/>
          </a:prstGeom>
          <a:solidFill>
            <a:schemeClr val="accent5">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מעורבות</a:t>
            </a:r>
          </a:p>
        </p:txBody>
      </p:sp>
      <p:sp>
        <p:nvSpPr>
          <p:cNvPr id="29" name="אליפסה 28"/>
          <p:cNvSpPr/>
          <p:nvPr/>
        </p:nvSpPr>
        <p:spPr>
          <a:xfrm>
            <a:off x="4546847" y="1146448"/>
            <a:ext cx="925787" cy="914400"/>
          </a:xfrm>
          <a:prstGeom prst="ellipse">
            <a:avLst/>
          </a:prstGeom>
          <a:solidFill>
            <a:srgbClr val="DD9A7F"/>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מנהל ביה"ס</a:t>
            </a:r>
          </a:p>
        </p:txBody>
      </p:sp>
      <p:sp>
        <p:nvSpPr>
          <p:cNvPr id="30" name="אליפסה 29"/>
          <p:cNvSpPr/>
          <p:nvPr/>
        </p:nvSpPr>
        <p:spPr>
          <a:xfrm>
            <a:off x="6969968" y="3306688"/>
            <a:ext cx="914400" cy="914400"/>
          </a:xfrm>
          <a:prstGeom prst="ellipse">
            <a:avLst/>
          </a:prstGeom>
          <a:solidFill>
            <a:schemeClr val="accent6">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ייעוץ</a:t>
            </a:r>
          </a:p>
        </p:txBody>
      </p:sp>
      <p:sp>
        <p:nvSpPr>
          <p:cNvPr id="31" name="אליפסה 30"/>
          <p:cNvSpPr/>
          <p:nvPr/>
        </p:nvSpPr>
        <p:spPr>
          <a:xfrm>
            <a:off x="971600" y="3306688"/>
            <a:ext cx="1071139" cy="977244"/>
          </a:xfrm>
          <a:prstGeom prst="ellipse">
            <a:avLst/>
          </a:prstGeom>
          <a:solidFill>
            <a:srgbClr val="CBC173"/>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חברתי קהילתי</a:t>
            </a:r>
          </a:p>
        </p:txBody>
      </p:sp>
      <p:sp>
        <p:nvSpPr>
          <p:cNvPr id="33" name="אליפסה 32"/>
          <p:cNvSpPr/>
          <p:nvPr/>
        </p:nvSpPr>
        <p:spPr>
          <a:xfrm>
            <a:off x="1403648" y="4985942"/>
            <a:ext cx="1152127" cy="914400"/>
          </a:xfrm>
          <a:prstGeom prst="ellipse">
            <a:avLst/>
          </a:prstGeom>
          <a:solidFill>
            <a:schemeClr val="accent3">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מנחה מועצת תלמידים</a:t>
            </a:r>
          </a:p>
        </p:txBody>
      </p:sp>
      <p:sp>
        <p:nvSpPr>
          <p:cNvPr id="34" name="אליפסה 33"/>
          <p:cNvSpPr/>
          <p:nvPr/>
        </p:nvSpPr>
        <p:spPr>
          <a:xfrm>
            <a:off x="3153544" y="5063480"/>
            <a:ext cx="914400" cy="914400"/>
          </a:xfrm>
          <a:prstGeom prst="ellipse">
            <a:avLst/>
          </a:prstGeom>
          <a:solidFill>
            <a:schemeClr val="accent2">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 שכבה</a:t>
            </a:r>
          </a:p>
        </p:txBody>
      </p:sp>
      <p:sp>
        <p:nvSpPr>
          <p:cNvPr id="36" name="אליפסה 35"/>
          <p:cNvSpPr/>
          <p:nvPr/>
        </p:nvSpPr>
        <p:spPr>
          <a:xfrm>
            <a:off x="5126803" y="5106889"/>
            <a:ext cx="914400" cy="914400"/>
          </a:xfrm>
          <a:prstGeom prst="ellipse">
            <a:avLst/>
          </a:prstGeom>
          <a:solidFill>
            <a:schemeClr val="accent6">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צוות הייעוץ</a:t>
            </a:r>
          </a:p>
        </p:txBody>
      </p:sp>
      <p:sp>
        <p:nvSpPr>
          <p:cNvPr id="3" name="אליפסה 2"/>
          <p:cNvSpPr/>
          <p:nvPr/>
        </p:nvSpPr>
        <p:spPr>
          <a:xfrm>
            <a:off x="7346752" y="4100731"/>
            <a:ext cx="914400" cy="914400"/>
          </a:xfrm>
          <a:prstGeom prst="ellipse">
            <a:avLst/>
          </a:prstGeom>
          <a:solidFill>
            <a:schemeClr val="tx2">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יועצת שכבה</a:t>
            </a:r>
          </a:p>
        </p:txBody>
      </p:sp>
      <p:sp>
        <p:nvSpPr>
          <p:cNvPr id="7" name="אליפסה 6"/>
          <p:cNvSpPr/>
          <p:nvPr/>
        </p:nvSpPr>
        <p:spPr>
          <a:xfrm>
            <a:off x="6876256" y="4869160"/>
            <a:ext cx="914400" cy="914400"/>
          </a:xfrm>
          <a:prstGeom prst="ellipse">
            <a:avLst/>
          </a:prstGeom>
          <a:solidFill>
            <a:srgbClr val="C9DCC4"/>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מב"ס</a:t>
            </a:r>
          </a:p>
        </p:txBody>
      </p:sp>
      <p:cxnSp>
        <p:nvCxnSpPr>
          <p:cNvPr id="10" name="מחבר חץ ישר 9"/>
          <p:cNvCxnSpPr/>
          <p:nvPr/>
        </p:nvCxnSpPr>
        <p:spPr>
          <a:xfrm>
            <a:off x="3152775" y="4606925"/>
            <a:ext cx="771525" cy="40798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מחבר חץ ישר 11"/>
          <p:cNvCxnSpPr/>
          <p:nvPr/>
        </p:nvCxnSpPr>
        <p:spPr>
          <a:xfrm flipV="1">
            <a:off x="5281613" y="4606925"/>
            <a:ext cx="835025" cy="407988"/>
          </a:xfrm>
          <a:prstGeom prst="straightConnector1">
            <a:avLst/>
          </a:prstGeom>
          <a:ln w="381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 name="אליפסה 36"/>
          <p:cNvSpPr/>
          <p:nvPr/>
        </p:nvSpPr>
        <p:spPr>
          <a:xfrm>
            <a:off x="3742719" y="5520680"/>
            <a:ext cx="1681336" cy="1095020"/>
          </a:xfrm>
          <a:prstGeom prst="ellipse">
            <a:avLst/>
          </a:prstGeom>
          <a:solidFill>
            <a:schemeClr val="accent5">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רכז מעורבות</a:t>
            </a:r>
          </a:p>
        </p:txBody>
      </p:sp>
      <p:sp>
        <p:nvSpPr>
          <p:cNvPr id="38" name="אליפסה 37"/>
          <p:cNvSpPr/>
          <p:nvPr/>
        </p:nvSpPr>
        <p:spPr>
          <a:xfrm>
            <a:off x="683568" y="4223737"/>
            <a:ext cx="1143147" cy="1078901"/>
          </a:xfrm>
          <a:prstGeom prst="ellipse">
            <a:avLst/>
          </a:prstGeom>
          <a:solidFill>
            <a:schemeClr val="accent5">
              <a:lumMod val="60000"/>
              <a:lumOff val="40000"/>
            </a:schemeClr>
          </a:solidFill>
          <a:ln>
            <a:solidFill>
              <a:schemeClr val="tx2">
                <a:lumMod val="40000"/>
                <a:lumOff val="6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sz="1400" b="1" dirty="0">
                <a:solidFill>
                  <a:schemeClr val="tx1"/>
                </a:solidFill>
              </a:rPr>
              <a:t>רכז</a:t>
            </a:r>
          </a:p>
          <a:p>
            <a:pPr algn="ctr">
              <a:defRPr/>
            </a:pPr>
            <a:r>
              <a:rPr lang="he-IL" sz="1400" b="1" dirty="0">
                <a:solidFill>
                  <a:schemeClr val="tx1"/>
                </a:solidFill>
              </a:rPr>
              <a:t>מעורבות</a:t>
            </a:r>
          </a:p>
        </p:txBody>
      </p:sp>
    </p:spTree>
    <p:extLst>
      <p:ext uri="{BB962C8B-B14F-4D97-AF65-F5344CB8AC3E}">
        <p14:creationId xmlns:p14="http://schemas.microsoft.com/office/powerpoint/2010/main" val="2935422372"/>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3126366533"/>
              </p:ext>
            </p:extLst>
          </p:nvPr>
        </p:nvGraphicFramePr>
        <p:xfrm>
          <a:off x="539552" y="404664"/>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1113" y="333375"/>
            <a:ext cx="9144000" cy="990600"/>
          </a:xfrm>
          <a:effectLst>
            <a:outerShdw blurRad="50800" dist="38100" dir="5400000" algn="t" rotWithShape="0">
              <a:prstClr val="black">
                <a:alpha val="40000"/>
              </a:prstClr>
            </a:outerShdw>
          </a:effectLst>
        </p:spPr>
        <p:txBody>
          <a:bodyPr rtlCol="1">
            <a:noAutofit/>
          </a:bodyPr>
          <a:lstStyle/>
          <a:p>
            <a:pPr eaLnBrk="1" fontAlgn="auto" hangingPunct="1">
              <a:spcAft>
                <a:spcPts val="0"/>
              </a:spcAft>
              <a:defRPr/>
            </a:pPr>
            <a:r>
              <a:rPr lang="he-IL" sz="3600" b="1" dirty="0" smtClean="0">
                <a:solidFill>
                  <a:schemeClr val="tx2"/>
                </a:solidFill>
                <a:effectLst>
                  <a:outerShdw blurRad="38100" dist="38100" dir="2700000" algn="tl">
                    <a:srgbClr val="000000">
                      <a:alpha val="43137"/>
                    </a:srgbClr>
                  </a:outerShdw>
                </a:effectLst>
                <a:cs typeface="+mn-cs"/>
              </a:rPr>
              <a:t>דוגמאות לשילוב </a:t>
            </a:r>
            <a:br>
              <a:rPr lang="he-IL" sz="3600" b="1" dirty="0" smtClean="0">
                <a:solidFill>
                  <a:schemeClr val="tx2"/>
                </a:solidFill>
                <a:effectLst>
                  <a:outerShdw blurRad="38100" dist="38100" dir="2700000" algn="tl">
                    <a:srgbClr val="000000">
                      <a:alpha val="43137"/>
                    </a:srgbClr>
                  </a:outerShdw>
                </a:effectLst>
                <a:cs typeface="+mn-cs"/>
              </a:rPr>
            </a:br>
            <a:r>
              <a:rPr lang="he-IL" sz="3600" b="1" dirty="0">
                <a:solidFill>
                  <a:schemeClr val="tx2"/>
                </a:solidFill>
                <a:effectLst>
                  <a:outerShdw blurRad="38100" dist="38100" dir="2700000" algn="tl">
                    <a:srgbClr val="000000">
                      <a:alpha val="43137"/>
                    </a:srgbClr>
                  </a:outerShdw>
                </a:effectLst>
                <a:cs typeface="+mn-cs"/>
              </a:rPr>
              <a:t>בין </a:t>
            </a:r>
            <a:r>
              <a:rPr lang="he-IL" sz="3600" b="1" dirty="0" smtClean="0">
                <a:solidFill>
                  <a:schemeClr val="tx2"/>
                </a:solidFill>
                <a:effectLst>
                  <a:outerShdw blurRad="38100" dist="38100" dir="2700000" algn="tl">
                    <a:srgbClr val="000000">
                      <a:alpha val="43137"/>
                    </a:srgbClr>
                  </a:outerShdw>
                </a:effectLst>
                <a:cs typeface="+mn-cs"/>
              </a:rPr>
              <a:t>התנסות מעשית ללמידה עיונית</a:t>
            </a:r>
            <a:endParaRPr lang="he-IL" sz="3600" dirty="0">
              <a:solidFill>
                <a:schemeClr val="tx2"/>
              </a:solidFill>
              <a:cs typeface="+mn-cs"/>
            </a:endParaRPr>
          </a:p>
        </p:txBody>
      </p:sp>
      <p:graphicFrame>
        <p:nvGraphicFramePr>
          <p:cNvPr id="5" name="מציין מיקום תוכן 3"/>
          <p:cNvGraphicFramePr>
            <a:graphicFrameLocks/>
          </p:cNvGraphicFramePr>
          <p:nvPr/>
        </p:nvGraphicFramePr>
        <p:xfrm>
          <a:off x="4355976" y="1457400"/>
          <a:ext cx="3888432"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מציין מיקום תוכן 3"/>
          <p:cNvGraphicFramePr>
            <a:graphicFrameLocks/>
          </p:cNvGraphicFramePr>
          <p:nvPr/>
        </p:nvGraphicFramePr>
        <p:xfrm>
          <a:off x="251520" y="1772816"/>
          <a:ext cx="4536504" cy="43533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6" grpId="0">
        <p:bldAsOne/>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effectLst>
            <a:outerShdw blurRad="50800" dist="38100" dir="5400000" algn="t" rotWithShape="0">
              <a:prstClr val="black">
                <a:alpha val="40000"/>
              </a:prstClr>
            </a:outerShdw>
          </a:effectLst>
        </p:spPr>
        <p:txBody>
          <a:bodyPr rtlCol="1">
            <a:normAutofit/>
          </a:bodyPr>
          <a:lstStyle/>
          <a:p>
            <a:pPr eaLnBrk="1" fontAlgn="auto" hangingPunct="1">
              <a:spcAft>
                <a:spcPts val="0"/>
              </a:spcAft>
              <a:defRPr/>
            </a:pPr>
            <a:r>
              <a:rPr lang="he-IL" sz="4000" b="1" dirty="0" smtClean="0">
                <a:solidFill>
                  <a:schemeClr val="tx2"/>
                </a:solidFill>
                <a:cs typeface="+mn-cs"/>
              </a:rPr>
              <a:t>מרכיבי הערכת התלמיד</a:t>
            </a:r>
            <a:endParaRPr lang="he-IL" sz="4000" b="1" dirty="0">
              <a:solidFill>
                <a:schemeClr val="tx2"/>
              </a:solidFill>
              <a:cs typeface="+mn-cs"/>
            </a:endParaRPr>
          </a:p>
        </p:txBody>
      </p:sp>
      <p:graphicFrame>
        <p:nvGraphicFramePr>
          <p:cNvPr id="4" name="מציין מיקום תוכן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Autofit/>
          </a:bodyPr>
          <a:lstStyle/>
          <a:p>
            <a:pPr eaLnBrk="1" fontAlgn="auto" hangingPunct="1">
              <a:spcAft>
                <a:spcPts val="0"/>
              </a:spcAft>
              <a:defRPr/>
            </a:pPr>
            <a:r>
              <a:rPr lang="he-IL" sz="3600" b="1" dirty="0">
                <a:solidFill>
                  <a:schemeClr val="tx2"/>
                </a:solidFill>
                <a:effectLst>
                  <a:outerShdw blurRad="38100" dist="38100" dir="2700000" algn="tl">
                    <a:srgbClr val="000000">
                      <a:alpha val="43137"/>
                    </a:srgbClr>
                  </a:outerShdw>
                </a:effectLst>
                <a:cs typeface="Arial"/>
              </a:rPr>
              <a:t>תפקיד רכז התכנית להתפתחות אישית ולמעורבות חברתית</a:t>
            </a:r>
            <a:endParaRPr lang="he-IL" sz="3600" dirty="0">
              <a:solidFill>
                <a:schemeClr val="tx2"/>
              </a:solidFill>
            </a:endParaRPr>
          </a:p>
        </p:txBody>
      </p:sp>
      <p:sp>
        <p:nvSpPr>
          <p:cNvPr id="23555" name="מציין מיקום תוכן 2"/>
          <p:cNvSpPr>
            <a:spLocks noGrp="1"/>
          </p:cNvSpPr>
          <p:nvPr>
            <p:ph idx="1"/>
          </p:nvPr>
        </p:nvSpPr>
        <p:spPr/>
        <p:txBody>
          <a:bodyPr/>
          <a:lstStyle/>
          <a:p>
            <a:pPr eaLnBrk="1" hangingPunct="1"/>
            <a:endParaRPr lang="he-IL" altLang="he-IL" smtClean="0"/>
          </a:p>
        </p:txBody>
      </p:sp>
      <p:sp>
        <p:nvSpPr>
          <p:cNvPr id="4" name="מלבן עם פינות אלכסוניות מעוגלות 3"/>
          <p:cNvSpPr/>
          <p:nvPr/>
        </p:nvSpPr>
        <p:spPr>
          <a:xfrm>
            <a:off x="6732240" y="1844824"/>
            <a:ext cx="1872208" cy="1152128"/>
          </a:xfrm>
          <a:prstGeom prst="round2DiagRect">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פתיחת ערוצי שותפות ותקשורת בבית הספר ובקהילה</a:t>
            </a:r>
          </a:p>
        </p:txBody>
      </p:sp>
      <p:sp>
        <p:nvSpPr>
          <p:cNvPr id="5" name="מלבן עם פינות אלכסוניות מעוגלות 4"/>
          <p:cNvSpPr/>
          <p:nvPr/>
        </p:nvSpPr>
        <p:spPr>
          <a:xfrm>
            <a:off x="6516216" y="3212976"/>
            <a:ext cx="2088232" cy="1152128"/>
          </a:xfrm>
          <a:prstGeom prst="round2Diag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קשר שוטף עם מקומות ההתנסות כולל תיאום הדרכה</a:t>
            </a:r>
          </a:p>
        </p:txBody>
      </p:sp>
      <p:sp>
        <p:nvSpPr>
          <p:cNvPr id="6" name="מלבן עם פינות אלכסוניות מעוגלות 5"/>
          <p:cNvSpPr/>
          <p:nvPr/>
        </p:nvSpPr>
        <p:spPr>
          <a:xfrm>
            <a:off x="6228183" y="4653136"/>
            <a:ext cx="1872209" cy="1152128"/>
          </a:xfrm>
          <a:prstGeom prst="round2DiagRect">
            <a:avLst/>
          </a:prstGeom>
          <a:solidFill>
            <a:srgbClr val="D5D0B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מעקב, פיקוח והערכה מעצבת</a:t>
            </a:r>
          </a:p>
        </p:txBody>
      </p:sp>
      <p:sp>
        <p:nvSpPr>
          <p:cNvPr id="7" name="מלבן עם פינות אלכסוניות מעוגלות 6"/>
          <p:cNvSpPr/>
          <p:nvPr/>
        </p:nvSpPr>
        <p:spPr>
          <a:xfrm>
            <a:off x="4932040" y="1844824"/>
            <a:ext cx="1656184" cy="1152128"/>
          </a:xfrm>
          <a:prstGeom prst="round2DiagRect">
            <a:avLst/>
          </a:prstGeom>
          <a:solidFill>
            <a:srgbClr val="D5D0B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השתלמות מוסדית</a:t>
            </a:r>
            <a:endParaRPr lang="he-IL" dirty="0">
              <a:solidFill>
                <a:schemeClr val="tx1"/>
              </a:solidFill>
            </a:endParaRPr>
          </a:p>
        </p:txBody>
      </p:sp>
      <p:sp>
        <p:nvSpPr>
          <p:cNvPr id="8" name="מלבן עם פינות אלכסוניות מעוגלות 7"/>
          <p:cNvSpPr/>
          <p:nvPr/>
        </p:nvSpPr>
        <p:spPr>
          <a:xfrm>
            <a:off x="4572000" y="3212976"/>
            <a:ext cx="1800199" cy="1152128"/>
          </a:xfrm>
          <a:prstGeom prst="round2DiagRect">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הנחייה וליווי של מנהיגות התלמידים בתכנית</a:t>
            </a:r>
          </a:p>
        </p:txBody>
      </p:sp>
      <p:sp>
        <p:nvSpPr>
          <p:cNvPr id="9" name="מלבן עם פינות אלכסוניות מעוגלות 8"/>
          <p:cNvSpPr/>
          <p:nvPr/>
        </p:nvSpPr>
        <p:spPr>
          <a:xfrm>
            <a:off x="3707904" y="4653136"/>
            <a:ext cx="2160240" cy="1152128"/>
          </a:xfrm>
          <a:prstGeom prst="round2DiagRect">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תיעוד, משוב והערכת ביצוע התוכנית בבית הספר</a:t>
            </a:r>
          </a:p>
        </p:txBody>
      </p:sp>
      <p:sp>
        <p:nvSpPr>
          <p:cNvPr id="10" name="מלבן עם פינות אלכסוניות מעוגלות 9"/>
          <p:cNvSpPr/>
          <p:nvPr/>
        </p:nvSpPr>
        <p:spPr>
          <a:xfrm>
            <a:off x="1475656" y="4653136"/>
            <a:ext cx="1944216" cy="1152128"/>
          </a:xfrm>
          <a:prstGeom prst="round2Diag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ארגון אירועים להערכה ולשיתוף</a:t>
            </a:r>
          </a:p>
        </p:txBody>
      </p:sp>
      <p:sp>
        <p:nvSpPr>
          <p:cNvPr id="11" name="מלבן עם פינות אלכסוניות מעוגלות 10"/>
          <p:cNvSpPr/>
          <p:nvPr/>
        </p:nvSpPr>
        <p:spPr>
          <a:xfrm>
            <a:off x="2627784" y="3212976"/>
            <a:ext cx="1800200" cy="1152128"/>
          </a:xfrm>
          <a:prstGeom prst="round2Diag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הנחייה וליווי של הצוות החינוכי</a:t>
            </a:r>
            <a:endParaRPr lang="he-IL" dirty="0">
              <a:solidFill>
                <a:schemeClr val="tx1"/>
              </a:solidFill>
            </a:endParaRPr>
          </a:p>
        </p:txBody>
      </p:sp>
      <p:sp>
        <p:nvSpPr>
          <p:cNvPr id="12" name="מלבן עם פינות אלכסוניות מעוגלות 11"/>
          <p:cNvSpPr/>
          <p:nvPr/>
        </p:nvSpPr>
        <p:spPr>
          <a:xfrm>
            <a:off x="2930494" y="1844824"/>
            <a:ext cx="1870474" cy="1152128"/>
          </a:xfrm>
          <a:prstGeom prst="round2DiagRect">
            <a:avLst/>
          </a:prstGeom>
          <a:solidFill>
            <a:schemeClr val="accent1">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איתור מקומות להתנסות מעשית</a:t>
            </a:r>
            <a:endParaRPr lang="he-IL" dirty="0">
              <a:solidFill>
                <a:schemeClr val="tx1"/>
              </a:solidFill>
            </a:endParaRPr>
          </a:p>
          <a:p>
            <a:pPr>
              <a:defRPr/>
            </a:pPr>
            <a:r>
              <a:rPr lang="he-IL" b="1" dirty="0">
                <a:solidFill>
                  <a:schemeClr val="tx1"/>
                </a:solidFill>
              </a:rPr>
              <a:t>ההתנסות</a:t>
            </a:r>
          </a:p>
        </p:txBody>
      </p:sp>
      <p:sp>
        <p:nvSpPr>
          <p:cNvPr id="13" name="מלבן עם פינות אלכסוניות מעוגלות 12"/>
          <p:cNvSpPr/>
          <p:nvPr/>
        </p:nvSpPr>
        <p:spPr>
          <a:xfrm>
            <a:off x="827584" y="1844824"/>
            <a:ext cx="1872208" cy="1152128"/>
          </a:xfrm>
          <a:prstGeom prst="round2DiagRect">
            <a:avLst/>
          </a:prstGeom>
          <a:solidFill>
            <a:schemeClr val="accent4">
              <a:lumMod val="60000"/>
              <a:lumOff val="4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מיון ושיבוץ התלמידים במקומות ההתנסות</a:t>
            </a:r>
          </a:p>
        </p:txBody>
      </p:sp>
      <p:sp>
        <p:nvSpPr>
          <p:cNvPr id="14" name="מלבן עם פינות אלכסוניות מעוגלות 13"/>
          <p:cNvSpPr/>
          <p:nvPr/>
        </p:nvSpPr>
        <p:spPr>
          <a:xfrm>
            <a:off x="611560" y="3212976"/>
            <a:ext cx="1872208" cy="1152128"/>
          </a:xfrm>
          <a:prstGeom prst="round2DiagRect">
            <a:avLst/>
          </a:prstGeom>
          <a:solidFill>
            <a:srgbClr val="D5D0B5"/>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b="1" dirty="0">
                <a:solidFill>
                  <a:schemeClr val="tx1"/>
                </a:solidFill>
              </a:rPr>
              <a:t>הדרכה לשילוב התכנית בתחומי הדעת</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000"/>
                                        <p:tgtEl>
                                          <p:spTgt spid="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000"/>
                                        <p:tgtEl>
                                          <p:spTgt spid="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10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fade">
                                      <p:cBhvr>
                                        <p:cTn id="47" dur="1000"/>
                                        <p:tgtEl>
                                          <p:spTgt spid="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fade">
                                      <p:cBhvr>
                                        <p:cTn id="52" dur="1000"/>
                                        <p:tgtEl>
                                          <p:spTgt spid="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דיאגרמה 5"/>
          <p:cNvGraphicFramePr/>
          <p:nvPr/>
        </p:nvGraphicFramePr>
        <p:xfrm>
          <a:off x="611560" y="692696"/>
          <a:ext cx="756084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ou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Autofit/>
          </a:bodyPr>
          <a:lstStyle/>
          <a:p>
            <a:pPr eaLnBrk="1" fontAlgn="auto" hangingPunct="1">
              <a:spcAft>
                <a:spcPts val="0"/>
              </a:spcAft>
              <a:defRPr/>
            </a:pPr>
            <a:r>
              <a:rPr lang="he-IL" sz="3600" b="1" dirty="0">
                <a:solidFill>
                  <a:schemeClr val="tx2">
                    <a:lumMod val="75000"/>
                  </a:schemeClr>
                </a:solidFill>
                <a:effectLst>
                  <a:outerShdw blurRad="38100" dist="38100" dir="2700000" algn="tl">
                    <a:srgbClr val="000000">
                      <a:alpha val="43137"/>
                    </a:srgbClr>
                  </a:outerShdw>
                </a:effectLst>
                <a:cs typeface="+mn-cs"/>
              </a:rPr>
              <a:t>תפקיד מנהל </a:t>
            </a:r>
            <a:r>
              <a:rPr lang="he-IL" sz="3600" b="1" dirty="0" smtClean="0">
                <a:solidFill>
                  <a:schemeClr val="tx2">
                    <a:lumMod val="75000"/>
                  </a:schemeClr>
                </a:solidFill>
                <a:effectLst>
                  <a:outerShdw blurRad="38100" dist="38100" dir="2700000" algn="tl">
                    <a:srgbClr val="000000">
                      <a:alpha val="43137"/>
                    </a:srgbClr>
                  </a:outerShdw>
                </a:effectLst>
                <a:cs typeface="+mn-cs"/>
              </a:rPr>
              <a:t>ההתנדבות  הרשותי</a:t>
            </a:r>
            <a:r>
              <a:rPr lang="he-IL" sz="3600" b="1" dirty="0">
                <a:solidFill>
                  <a:schemeClr val="bg1"/>
                </a:solidFill>
                <a:effectLst>
                  <a:outerShdw blurRad="38100" dist="38100" dir="2700000" algn="tl">
                    <a:srgbClr val="000000">
                      <a:alpha val="43137"/>
                    </a:srgbClr>
                  </a:outerShdw>
                </a:effectLst>
              </a:rPr>
              <a:t/>
            </a:r>
            <a:br>
              <a:rPr lang="he-IL" sz="3600" b="1" dirty="0">
                <a:solidFill>
                  <a:schemeClr val="bg1"/>
                </a:solidFill>
                <a:effectLst>
                  <a:outerShdw blurRad="38100" dist="38100" dir="2700000" algn="tl">
                    <a:srgbClr val="000000">
                      <a:alpha val="43137"/>
                    </a:srgbClr>
                  </a:outerShdw>
                </a:effectLst>
              </a:rPr>
            </a:br>
            <a:endParaRPr lang="he-IL" sz="3600" b="1" dirty="0">
              <a:effectLst>
                <a:outerShdw blurRad="38100" dist="38100" dir="2700000" algn="tl">
                  <a:srgbClr val="000000">
                    <a:alpha val="43137"/>
                  </a:srgbClr>
                </a:outerShdw>
              </a:effectLst>
            </a:endParaRPr>
          </a:p>
        </p:txBody>
      </p:sp>
      <p:graphicFrame>
        <p:nvGraphicFramePr>
          <p:cNvPr id="4" name="מציין מיקום תוכן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1155776679"/>
              </p:ext>
            </p:extLst>
          </p:nvPr>
        </p:nvGraphicFramePr>
        <p:xfrm>
          <a:off x="323528" y="855661"/>
          <a:ext cx="8568952" cy="6029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051390" y="0"/>
            <a:ext cx="7344816" cy="646331"/>
          </a:xfrm>
          <a:prstGeom prst="rect">
            <a:avLst/>
          </a:prstGeom>
          <a:noFill/>
        </p:spPr>
        <p:txBody>
          <a:bodyPr wrap="square" rtlCol="1">
            <a:spAutoFit/>
          </a:bodyPr>
          <a:lstStyle/>
          <a:p>
            <a:pPr algn="ctr"/>
            <a:r>
              <a:rPr lang="he-IL" sz="3600" b="1" dirty="0">
                <a:solidFill>
                  <a:schemeClr val="tx2">
                    <a:lumMod val="75000"/>
                  </a:schemeClr>
                </a:solidFill>
                <a:effectLst>
                  <a:outerShdw blurRad="38100" dist="38100" dir="2700000" algn="tl">
                    <a:srgbClr val="000000">
                      <a:alpha val="43137"/>
                    </a:srgbClr>
                  </a:outerShdw>
                </a:effectLst>
                <a:latin typeface="+mj-lt"/>
                <a:ea typeface="+mj-ea"/>
                <a:cs typeface="+mn-cs"/>
              </a:rPr>
              <a:t>תפקיד המורה החונך</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extLst>
              <p:ext uri="{D42A27DB-BD31-4B8C-83A1-F6EECF244321}">
                <p14:modId xmlns:p14="http://schemas.microsoft.com/office/powerpoint/2010/main" val="4139808725"/>
              </p:ext>
            </p:extLst>
          </p:nvPr>
        </p:nvGraphicFramePr>
        <p:xfrm>
          <a:off x="791580" y="809328"/>
          <a:ext cx="7848872" cy="60486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Box 1"/>
          <p:cNvSpPr txBox="1"/>
          <p:nvPr/>
        </p:nvSpPr>
        <p:spPr>
          <a:xfrm>
            <a:off x="1619672" y="0"/>
            <a:ext cx="6192688" cy="646331"/>
          </a:xfrm>
          <a:prstGeom prst="rect">
            <a:avLst/>
          </a:prstGeom>
          <a:noFill/>
        </p:spPr>
        <p:txBody>
          <a:bodyPr wrap="square" rtlCol="1">
            <a:spAutoFit/>
          </a:bodyPr>
          <a:lstStyle/>
          <a:p>
            <a:pPr algn="ctr"/>
            <a:r>
              <a:rPr lang="he-IL" sz="3600" b="1" dirty="0">
                <a:solidFill>
                  <a:schemeClr val="tx2">
                    <a:lumMod val="75000"/>
                  </a:schemeClr>
                </a:solidFill>
                <a:effectLst>
                  <a:outerShdw blurRad="38100" dist="38100" dir="2700000" algn="tl">
                    <a:srgbClr val="000000">
                      <a:alpha val="43137"/>
                    </a:srgbClr>
                  </a:outerShdw>
                </a:effectLst>
                <a:latin typeface="+mj-lt"/>
                <a:ea typeface="+mj-ea"/>
                <a:cs typeface="+mn-cs"/>
              </a:rPr>
              <a:t>תפקיד המחנך בתכנית</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מלבן מעוגל 17"/>
          <p:cNvSpPr/>
          <p:nvPr/>
        </p:nvSpPr>
        <p:spPr>
          <a:xfrm>
            <a:off x="1187624" y="732185"/>
            <a:ext cx="1939893" cy="919318"/>
          </a:xfrm>
          <a:prstGeom prst="roundRect">
            <a:avLst>
              <a:gd name="adj" fmla="val 10000"/>
            </a:avLst>
          </a:prstGeom>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defRPr/>
            </a:pPr>
            <a:r>
              <a:rPr lang="he-IL" sz="2800" b="1" dirty="0"/>
              <a:t>פורום </a:t>
            </a:r>
          </a:p>
          <a:p>
            <a:pPr algn="ctr">
              <a:defRPr/>
            </a:pPr>
            <a:r>
              <a:rPr lang="he-IL" sz="2800" b="1" dirty="0"/>
              <a:t>בית ספרי</a:t>
            </a:r>
          </a:p>
        </p:txBody>
      </p:sp>
      <p:sp>
        <p:nvSpPr>
          <p:cNvPr id="43" name="מלבן 42"/>
          <p:cNvSpPr/>
          <p:nvPr/>
        </p:nvSpPr>
        <p:spPr>
          <a:xfrm>
            <a:off x="5058429" y="4311201"/>
            <a:ext cx="1492249" cy="858462"/>
          </a:xfrm>
          <a:prstGeom prst="rect">
            <a:avLst/>
          </a:prstGeom>
          <a:scene3d>
            <a:camera prst="orthographicFront"/>
            <a:lightRig rig="threePt" dir="t"/>
          </a:scene3d>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r>
              <a:rPr lang="he-IL" sz="2900" b="1" dirty="0"/>
              <a:t>פורום רשתי</a:t>
            </a:r>
          </a:p>
        </p:txBody>
      </p:sp>
      <p:grpSp>
        <p:nvGrpSpPr>
          <p:cNvPr id="2" name="קבוצה 46"/>
          <p:cNvGrpSpPr/>
          <p:nvPr/>
        </p:nvGrpSpPr>
        <p:grpSpPr>
          <a:xfrm>
            <a:off x="508673" y="5877272"/>
            <a:ext cx="3426909" cy="983886"/>
            <a:chOff x="783293" y="27376"/>
            <a:chExt cx="4339695" cy="983886"/>
          </a:xfrm>
          <a:scene3d>
            <a:camera prst="orthographicFront"/>
            <a:lightRig rig="threePt" dir="t"/>
          </a:scene3d>
        </p:grpSpPr>
        <p:sp>
          <p:nvSpPr>
            <p:cNvPr id="48" name="מלבן מעוגל 47"/>
            <p:cNvSpPr/>
            <p:nvPr/>
          </p:nvSpPr>
          <p:spPr>
            <a:xfrm>
              <a:off x="3117858" y="99384"/>
              <a:ext cx="2005130" cy="911878"/>
            </a:xfrm>
            <a:prstGeom prst="roundRect">
              <a:avLst>
                <a:gd name="adj" fmla="val 10000"/>
              </a:avLst>
            </a:prstGeom>
            <a:solidFill>
              <a:schemeClr val="accent5">
                <a:lumMod val="60000"/>
                <a:lumOff val="40000"/>
              </a:schemeClr>
            </a:solidFill>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חיבורים לתחומי הדעת</a:t>
              </a:r>
            </a:p>
          </p:txBody>
        </p:sp>
        <p:sp>
          <p:nvSpPr>
            <p:cNvPr id="49" name="מלבן 48"/>
            <p:cNvSpPr/>
            <p:nvPr/>
          </p:nvSpPr>
          <p:spPr>
            <a:xfrm>
              <a:off x="783293" y="27376"/>
              <a:ext cx="1770341" cy="858462"/>
            </a:xfrm>
            <a:prstGeom prst="rect">
              <a:avLst/>
            </a:prstGeom>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endParaRPr lang="he-IL" sz="2900" b="1" dirty="0"/>
            </a:p>
          </p:txBody>
        </p:sp>
      </p:grpSp>
      <p:grpSp>
        <p:nvGrpSpPr>
          <p:cNvPr id="3" name="קבוצה 49"/>
          <p:cNvGrpSpPr/>
          <p:nvPr/>
        </p:nvGrpSpPr>
        <p:grpSpPr>
          <a:xfrm>
            <a:off x="649419" y="4833156"/>
            <a:ext cx="3274509" cy="2042288"/>
            <a:chOff x="783293" y="-1156450"/>
            <a:chExt cx="4146702" cy="2042288"/>
          </a:xfrm>
          <a:scene3d>
            <a:camera prst="orthographicFront"/>
            <a:lightRig rig="threePt" dir="t"/>
          </a:scene3d>
        </p:grpSpPr>
        <p:sp>
          <p:nvSpPr>
            <p:cNvPr id="51" name="מלבן מעוגל 50"/>
            <p:cNvSpPr/>
            <p:nvPr/>
          </p:nvSpPr>
          <p:spPr>
            <a:xfrm>
              <a:off x="2939623" y="-1156450"/>
              <a:ext cx="1990372" cy="1044116"/>
            </a:xfrm>
            <a:prstGeom prst="roundRect">
              <a:avLst>
                <a:gd name="adj" fmla="val 10000"/>
              </a:avLst>
            </a:prstGeom>
            <a:solidFill>
              <a:schemeClr val="accent5">
                <a:lumMod val="60000"/>
                <a:lumOff val="40000"/>
              </a:schemeClr>
            </a:solidFill>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קביעת מסגרות ליישום ממד עיוני</a:t>
              </a:r>
            </a:p>
          </p:txBody>
        </p:sp>
        <p:sp>
          <p:nvSpPr>
            <p:cNvPr id="52" name="מלבן 51"/>
            <p:cNvSpPr/>
            <p:nvPr/>
          </p:nvSpPr>
          <p:spPr>
            <a:xfrm>
              <a:off x="783293" y="27376"/>
              <a:ext cx="1770341" cy="858462"/>
            </a:xfrm>
            <a:prstGeom prst="rect">
              <a:avLst/>
            </a:prstGeom>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r>
                <a:rPr lang="he-IL" sz="2900" b="1" dirty="0"/>
                <a:t>פורום רשותי</a:t>
              </a:r>
            </a:p>
          </p:txBody>
        </p:sp>
      </p:grpSp>
      <p:sp>
        <p:nvSpPr>
          <p:cNvPr id="55" name="מלבן 54"/>
          <p:cNvSpPr/>
          <p:nvPr/>
        </p:nvSpPr>
        <p:spPr>
          <a:xfrm>
            <a:off x="801819" y="3671732"/>
            <a:ext cx="1397979" cy="858462"/>
          </a:xfrm>
          <a:prstGeom prst="rect">
            <a:avLst/>
          </a:prstGeom>
          <a:scene3d>
            <a:camera prst="orthographicFront"/>
            <a:lightRig rig="threePt" dir="t"/>
          </a:scene3d>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r>
              <a:rPr lang="he-IL" sz="2900" b="1" dirty="0"/>
              <a:t>פורום </a:t>
            </a:r>
            <a:r>
              <a:rPr lang="he-IL" sz="2900" b="1" dirty="0" err="1"/>
              <a:t>ותי</a:t>
            </a:r>
            <a:endParaRPr lang="he-IL" sz="2900" b="1" dirty="0"/>
          </a:p>
        </p:txBody>
      </p:sp>
      <p:grpSp>
        <p:nvGrpSpPr>
          <p:cNvPr id="4" name="קבוצה 55"/>
          <p:cNvGrpSpPr/>
          <p:nvPr/>
        </p:nvGrpSpPr>
        <p:grpSpPr>
          <a:xfrm>
            <a:off x="954220" y="3789040"/>
            <a:ext cx="2969708" cy="911878"/>
            <a:chOff x="783293" y="-7716"/>
            <a:chExt cx="3760712" cy="911878"/>
          </a:xfrm>
          <a:scene3d>
            <a:camera prst="orthographicFront"/>
            <a:lightRig rig="threePt" dir="t"/>
          </a:scene3d>
        </p:grpSpPr>
        <p:sp>
          <p:nvSpPr>
            <p:cNvPr id="57" name="מלבן מעוגל 56"/>
            <p:cNvSpPr/>
            <p:nvPr/>
          </p:nvSpPr>
          <p:spPr>
            <a:xfrm>
              <a:off x="2553634" y="-7716"/>
              <a:ext cx="1990371" cy="911878"/>
            </a:xfrm>
            <a:prstGeom prst="roundRect">
              <a:avLst>
                <a:gd name="adj" fmla="val 10000"/>
              </a:avLst>
            </a:prstGeom>
            <a:solidFill>
              <a:schemeClr val="accent5">
                <a:lumMod val="60000"/>
                <a:lumOff val="40000"/>
              </a:schemeClr>
            </a:solidFill>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קביעת מועדים לפיתוח מקצועי</a:t>
              </a:r>
            </a:p>
          </p:txBody>
        </p:sp>
        <p:sp>
          <p:nvSpPr>
            <p:cNvPr id="58" name="מלבן 57"/>
            <p:cNvSpPr/>
            <p:nvPr/>
          </p:nvSpPr>
          <p:spPr>
            <a:xfrm>
              <a:off x="783293" y="27376"/>
              <a:ext cx="1770341" cy="858462"/>
            </a:xfrm>
            <a:prstGeom prst="rect">
              <a:avLst/>
            </a:prstGeom>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endParaRPr lang="he-IL" sz="2900" b="1" dirty="0"/>
            </a:p>
          </p:txBody>
        </p:sp>
      </p:grpSp>
      <p:sp>
        <p:nvSpPr>
          <p:cNvPr id="63" name="מלבן מעוגל 62"/>
          <p:cNvSpPr/>
          <p:nvPr/>
        </p:nvSpPr>
        <p:spPr>
          <a:xfrm>
            <a:off x="179512" y="2852936"/>
            <a:ext cx="1656184" cy="911878"/>
          </a:xfrm>
          <a:prstGeom prst="roundRect">
            <a:avLst>
              <a:gd name="adj" fmla="val 10000"/>
            </a:avLst>
          </a:prstGeom>
          <a:solidFill>
            <a:schemeClr val="accent2">
              <a:lumMod val="60000"/>
              <a:lumOff val="40000"/>
            </a:schemeClr>
          </a:solidFill>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ליווי מחנכים וחונכים</a:t>
            </a:r>
          </a:p>
        </p:txBody>
      </p:sp>
      <p:grpSp>
        <p:nvGrpSpPr>
          <p:cNvPr id="5" name="קבוצה 64"/>
          <p:cNvGrpSpPr/>
          <p:nvPr/>
        </p:nvGrpSpPr>
        <p:grpSpPr>
          <a:xfrm>
            <a:off x="2352199" y="2780928"/>
            <a:ext cx="1550639" cy="1029186"/>
            <a:chOff x="589971" y="-143348"/>
            <a:chExt cx="1963663" cy="1029186"/>
          </a:xfrm>
          <a:scene3d>
            <a:camera prst="orthographicFront"/>
            <a:lightRig rig="threePt" dir="t"/>
          </a:scene3d>
        </p:grpSpPr>
        <p:sp>
          <p:nvSpPr>
            <p:cNvPr id="66" name="מלבן מעוגל 65"/>
            <p:cNvSpPr/>
            <p:nvPr/>
          </p:nvSpPr>
          <p:spPr>
            <a:xfrm>
              <a:off x="589971" y="-143348"/>
              <a:ext cx="1963660" cy="911878"/>
            </a:xfrm>
            <a:prstGeom prst="roundRect">
              <a:avLst>
                <a:gd name="adj" fmla="val 10000"/>
              </a:avLst>
            </a:prstGeom>
            <a:solidFill>
              <a:schemeClr val="accent5">
                <a:lumMod val="60000"/>
                <a:lumOff val="40000"/>
              </a:schemeClr>
            </a:solidFill>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b="1" dirty="0">
                  <a:solidFill>
                    <a:schemeClr val="tx1"/>
                  </a:solidFill>
                </a:rPr>
                <a:t>גיבוש תכנית בית ספרית</a:t>
              </a:r>
            </a:p>
          </p:txBody>
        </p:sp>
        <p:sp>
          <p:nvSpPr>
            <p:cNvPr id="67" name="מלבן 66"/>
            <p:cNvSpPr/>
            <p:nvPr/>
          </p:nvSpPr>
          <p:spPr>
            <a:xfrm>
              <a:off x="783293" y="27376"/>
              <a:ext cx="1770341" cy="858462"/>
            </a:xfrm>
            <a:prstGeom prst="rect">
              <a:avLst/>
            </a:prstGeom>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endParaRPr lang="he-IL" sz="2900" b="1" dirty="0"/>
            </a:p>
          </p:txBody>
        </p:sp>
      </p:grpSp>
      <p:grpSp>
        <p:nvGrpSpPr>
          <p:cNvPr id="6" name="קבוצה 67"/>
          <p:cNvGrpSpPr/>
          <p:nvPr/>
        </p:nvGrpSpPr>
        <p:grpSpPr>
          <a:xfrm>
            <a:off x="251520" y="1844824"/>
            <a:ext cx="2710278" cy="3447370"/>
            <a:chOff x="-878549" y="-2561532"/>
            <a:chExt cx="3432183" cy="3447370"/>
          </a:xfrm>
          <a:scene3d>
            <a:camera prst="orthographicFront"/>
            <a:lightRig rig="threePt" dir="t"/>
          </a:scene3d>
        </p:grpSpPr>
        <p:sp>
          <p:nvSpPr>
            <p:cNvPr id="69" name="מלבן מעוגל 68"/>
            <p:cNvSpPr/>
            <p:nvPr/>
          </p:nvSpPr>
          <p:spPr>
            <a:xfrm>
              <a:off x="-878549" y="-2561532"/>
              <a:ext cx="2006134" cy="792088"/>
            </a:xfrm>
            <a:prstGeom prst="roundRect">
              <a:avLst>
                <a:gd name="adj" fmla="val 10000"/>
              </a:avLst>
            </a:prstGeom>
            <a:solidFill>
              <a:srgbClr val="D28280"/>
            </a:solidFill>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2200" b="1" dirty="0"/>
                <a:t>צוות הפעלה</a:t>
              </a:r>
            </a:p>
          </p:txBody>
        </p:sp>
        <p:sp>
          <p:nvSpPr>
            <p:cNvPr id="70" name="מלבן 69"/>
            <p:cNvSpPr/>
            <p:nvPr/>
          </p:nvSpPr>
          <p:spPr>
            <a:xfrm>
              <a:off x="783293" y="27376"/>
              <a:ext cx="1770341" cy="858462"/>
            </a:xfrm>
            <a:prstGeom prst="rect">
              <a:avLst/>
            </a:prstGeom>
            <a:sp3d/>
          </p:spPr>
          <p:style>
            <a:lnRef idx="0">
              <a:scrgbClr r="0" g="0" b="0"/>
            </a:lnRef>
            <a:fillRef idx="0">
              <a:scrgbClr r="0" g="0" b="0"/>
            </a:fillRef>
            <a:effectRef idx="0">
              <a:scrgbClr r="0" g="0" b="0"/>
            </a:effectRef>
            <a:fontRef idx="minor">
              <a:schemeClr val="lt1"/>
            </a:fontRef>
          </p:style>
          <p:txBody>
            <a:bodyPr lIns="55245" tIns="36830" rIns="55245" bIns="36830" spcCol="1270" anchor="ctr"/>
            <a:lstStyle/>
            <a:p>
              <a:pPr algn="ctr" defTabSz="1289050">
                <a:lnSpc>
                  <a:spcPct val="90000"/>
                </a:lnSpc>
                <a:spcAft>
                  <a:spcPct val="35000"/>
                </a:spcAft>
                <a:defRPr/>
              </a:pPr>
              <a:r>
                <a:rPr lang="he-IL" sz="2900" b="1" dirty="0"/>
                <a:t>י</a:t>
              </a:r>
            </a:p>
          </p:txBody>
        </p:sp>
      </p:grpSp>
      <p:sp>
        <p:nvSpPr>
          <p:cNvPr id="72" name="מלבן מעוגל 71"/>
          <p:cNvSpPr/>
          <p:nvPr/>
        </p:nvSpPr>
        <p:spPr>
          <a:xfrm>
            <a:off x="2352199" y="1852637"/>
            <a:ext cx="1571729" cy="784275"/>
          </a:xfrm>
          <a:prstGeom prst="roundRect">
            <a:avLst>
              <a:gd name="adj" fmla="val 10000"/>
            </a:avLst>
          </a:prstGeom>
          <a:solidFill>
            <a:schemeClr val="accent5">
              <a:lumMod val="75000"/>
            </a:schemeClr>
          </a:solidFill>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2200" b="1" dirty="0"/>
              <a:t>צוות היגוי</a:t>
            </a:r>
          </a:p>
        </p:txBody>
      </p:sp>
      <p:sp>
        <p:nvSpPr>
          <p:cNvPr id="77" name="מלבן מעוגל 76"/>
          <p:cNvSpPr/>
          <p:nvPr/>
        </p:nvSpPr>
        <p:spPr>
          <a:xfrm>
            <a:off x="179512" y="3933056"/>
            <a:ext cx="1656184" cy="911878"/>
          </a:xfrm>
          <a:prstGeom prst="roundRect">
            <a:avLst>
              <a:gd name="adj" fmla="val 10000"/>
            </a:avLst>
          </a:prstGeom>
          <a:solidFill>
            <a:schemeClr val="accent2">
              <a:lumMod val="60000"/>
              <a:lumOff val="40000"/>
            </a:schemeClr>
          </a:solidFill>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בקרה על ביצוע התכנית</a:t>
            </a:r>
          </a:p>
        </p:txBody>
      </p:sp>
      <p:sp>
        <p:nvSpPr>
          <p:cNvPr id="78" name="מלבן מעוגל 77"/>
          <p:cNvSpPr/>
          <p:nvPr/>
        </p:nvSpPr>
        <p:spPr>
          <a:xfrm>
            <a:off x="179512" y="4941168"/>
            <a:ext cx="1656184" cy="911878"/>
          </a:xfrm>
          <a:prstGeom prst="roundRect">
            <a:avLst>
              <a:gd name="adj" fmla="val 10000"/>
            </a:avLst>
          </a:prstGeom>
          <a:solidFill>
            <a:schemeClr val="accent2">
              <a:lumMod val="60000"/>
              <a:lumOff val="40000"/>
            </a:schemeClr>
          </a:solidFill>
          <a:ln w="28575"/>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הזנת נתונים למאגר מידע</a:t>
            </a:r>
          </a:p>
        </p:txBody>
      </p:sp>
      <p:sp>
        <p:nvSpPr>
          <p:cNvPr id="79" name="מלבן מעוגל 78"/>
          <p:cNvSpPr/>
          <p:nvPr/>
        </p:nvSpPr>
        <p:spPr>
          <a:xfrm>
            <a:off x="195581" y="5979140"/>
            <a:ext cx="1656184" cy="834236"/>
          </a:xfrm>
          <a:prstGeom prst="roundRect">
            <a:avLst>
              <a:gd name="adj" fmla="val 10000"/>
            </a:avLst>
          </a:prstGeom>
          <a:solidFill>
            <a:schemeClr val="accent2">
              <a:lumMod val="60000"/>
              <a:lumOff val="40000"/>
            </a:schemeClr>
          </a:solidFill>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defRPr/>
            </a:pPr>
            <a:r>
              <a:rPr lang="he-IL" sz="1700" b="1" dirty="0">
                <a:solidFill>
                  <a:schemeClr val="tx1"/>
                </a:solidFill>
              </a:rPr>
              <a:t>הערכת התלמיד</a:t>
            </a:r>
          </a:p>
        </p:txBody>
      </p:sp>
      <p:cxnSp>
        <p:nvCxnSpPr>
          <p:cNvPr id="84" name="מחבר ישר 83"/>
          <p:cNvCxnSpPr/>
          <p:nvPr/>
        </p:nvCxnSpPr>
        <p:spPr>
          <a:xfrm>
            <a:off x="2200275" y="1636713"/>
            <a:ext cx="938213" cy="2159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7" name="מחבר ישר 86"/>
          <p:cNvCxnSpPr/>
          <p:nvPr/>
        </p:nvCxnSpPr>
        <p:spPr>
          <a:xfrm flipH="1">
            <a:off x="1042988" y="1651000"/>
            <a:ext cx="863600" cy="168275"/>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7" name="מחבר ישר 96"/>
          <p:cNvCxnSpPr>
            <a:stCxn id="57" idx="2"/>
            <a:endCxn id="51" idx="0"/>
          </p:cNvCxnSpPr>
          <p:nvPr/>
        </p:nvCxnSpPr>
        <p:spPr>
          <a:xfrm>
            <a:off x="3138488" y="4700588"/>
            <a:ext cx="0" cy="1333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3" name="מחבר ישר 102"/>
          <p:cNvCxnSpPr/>
          <p:nvPr/>
        </p:nvCxnSpPr>
        <p:spPr>
          <a:xfrm>
            <a:off x="1008063" y="3765550"/>
            <a:ext cx="0" cy="16827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5" name="מחבר ישר 104"/>
          <p:cNvCxnSpPr/>
          <p:nvPr/>
        </p:nvCxnSpPr>
        <p:spPr>
          <a:xfrm>
            <a:off x="1008063" y="4845050"/>
            <a:ext cx="0" cy="96838"/>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108" name="דיאגרמה 107"/>
          <p:cNvGraphicFramePr/>
          <p:nvPr/>
        </p:nvGraphicFramePr>
        <p:xfrm>
          <a:off x="4319502" y="640585"/>
          <a:ext cx="4608512" cy="60622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9" name="מחבר ישר 58"/>
          <p:cNvCxnSpPr/>
          <p:nvPr/>
        </p:nvCxnSpPr>
        <p:spPr>
          <a:xfrm>
            <a:off x="3132138" y="3789363"/>
            <a:ext cx="0" cy="1206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0" name="מחבר ישר 59"/>
          <p:cNvCxnSpPr/>
          <p:nvPr/>
        </p:nvCxnSpPr>
        <p:spPr>
          <a:xfrm>
            <a:off x="3132138" y="2636838"/>
            <a:ext cx="0" cy="228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1" name="מחבר ישר 60"/>
          <p:cNvCxnSpPr/>
          <p:nvPr/>
        </p:nvCxnSpPr>
        <p:spPr>
          <a:xfrm>
            <a:off x="3132138" y="5829300"/>
            <a:ext cx="0" cy="12065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4" name="מחבר ישר 73"/>
          <p:cNvCxnSpPr/>
          <p:nvPr/>
        </p:nvCxnSpPr>
        <p:spPr>
          <a:xfrm>
            <a:off x="1042988" y="2636838"/>
            <a:ext cx="0" cy="2286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1" name="מחבר ישר 80"/>
          <p:cNvCxnSpPr/>
          <p:nvPr/>
        </p:nvCxnSpPr>
        <p:spPr>
          <a:xfrm>
            <a:off x="1042988" y="5876925"/>
            <a:ext cx="0" cy="12065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95288" y="115888"/>
            <a:ext cx="8497887" cy="615950"/>
          </a:xfrm>
          <a:prstGeom prst="rect">
            <a:avLst/>
          </a:prstGeom>
          <a:noFill/>
        </p:spPr>
        <p:txBody>
          <a:bodyPr rtlCol="1">
            <a:spAutoFit/>
          </a:bodyPr>
          <a:lstStyle/>
          <a:p>
            <a:pPr algn="ctr">
              <a:defRPr/>
            </a:pPr>
            <a:r>
              <a:rPr lang="he-IL" sz="3400" b="1" dirty="0">
                <a:solidFill>
                  <a:schemeClr val="tx2">
                    <a:lumMod val="75000"/>
                  </a:schemeClr>
                </a:solidFill>
                <a:effectLst>
                  <a:outerShdw blurRad="38100" dist="38100" dir="2700000" algn="tl">
                    <a:srgbClr val="000000">
                      <a:alpha val="43137"/>
                    </a:srgbClr>
                  </a:outerShdw>
                </a:effectLst>
              </a:rPr>
              <a:t>המערך הארגוני- משימות</a:t>
            </a:r>
          </a:p>
        </p:txBody>
      </p:sp>
    </p:spTree>
    <p:extLst>
      <p:ext uri="{BB962C8B-B14F-4D97-AF65-F5344CB8AC3E}">
        <p14:creationId xmlns:p14="http://schemas.microsoft.com/office/powerpoint/2010/main" val="1390253136"/>
      </p:ext>
    </p:extLst>
  </p:cSld>
  <p:clrMapOvr>
    <a:masterClrMapping/>
  </p:clrMapOvr>
  <p:transition spd="med">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171450"/>
            <a:ext cx="8229600" cy="990600"/>
          </a:xfrm>
          <a:effectLst>
            <a:outerShdw blurRad="50800" dist="38100" dir="2700000" algn="tl" rotWithShape="0">
              <a:prstClr val="black">
                <a:alpha val="40000"/>
              </a:prstClr>
            </a:outerShdw>
          </a:effectLst>
        </p:spPr>
        <p:txBody>
          <a:bodyPr rtlCol="0">
            <a:normAutofit/>
          </a:bodyPr>
          <a:lstStyle/>
          <a:p>
            <a:pPr fontAlgn="auto">
              <a:spcAft>
                <a:spcPts val="0"/>
              </a:spcAft>
              <a:defRPr/>
            </a:pPr>
            <a:r>
              <a:rPr lang="he-IL" sz="3600" b="1" dirty="0" smtClean="0">
                <a:solidFill>
                  <a:schemeClr val="tx2"/>
                </a:solidFill>
                <a:effectLst>
                  <a:outerShdw blurRad="38100" dist="38100" dir="2700000" algn="tl">
                    <a:srgbClr val="000000">
                      <a:alpha val="43137"/>
                    </a:srgbClr>
                  </a:outerShdw>
                </a:effectLst>
                <a:cs typeface="+mn-cs"/>
              </a:rPr>
              <a:t>תנאים הכרחיים למימוש התכנית</a:t>
            </a:r>
            <a:endParaRPr lang="he-IL" sz="3600" b="1" dirty="0">
              <a:solidFill>
                <a:schemeClr val="tx2"/>
              </a:solidFill>
              <a:effectLst>
                <a:outerShdw blurRad="38100" dist="38100" dir="2700000" algn="tl">
                  <a:srgbClr val="000000">
                    <a:alpha val="43137"/>
                  </a:srgbClr>
                </a:outerShdw>
              </a:effectLst>
              <a:cs typeface="+mn-cs"/>
            </a:endParaRPr>
          </a:p>
        </p:txBody>
      </p:sp>
      <p:sp>
        <p:nvSpPr>
          <p:cNvPr id="17411" name="TextBox 2"/>
          <p:cNvSpPr txBox="1">
            <a:spLocks noChangeArrowheads="1"/>
          </p:cNvSpPr>
          <p:nvPr/>
        </p:nvSpPr>
        <p:spPr bwMode="auto">
          <a:xfrm>
            <a:off x="179388" y="692150"/>
            <a:ext cx="8786812" cy="5863144"/>
          </a:xfrm>
          <a:prstGeom prst="rect">
            <a:avLst/>
          </a:prstGeom>
          <a:blipFill>
            <a:blip r:embed="rId2"/>
            <a:tile tx="0" ty="0" sx="100000" sy="100000" flip="none" algn="tl"/>
          </a:blipFill>
          <a:ln>
            <a:noFill/>
          </a:ln>
          <a:effectLst/>
          <a:extLst/>
        </p:spPr>
        <p:txBody>
          <a:bodyPr>
            <a:spAutoFit/>
          </a:bodyPr>
          <a:lstStyle/>
          <a:p>
            <a:pPr marL="285750" indent="-285750">
              <a:lnSpc>
                <a:spcPct val="150000"/>
              </a:lnSpc>
            </a:pPr>
            <a:r>
              <a:rPr lang="he-IL" altLang="he-IL" sz="2500" b="1" dirty="0" smtClean="0">
                <a:solidFill>
                  <a:schemeClr val="accent1">
                    <a:lumMod val="75000"/>
                  </a:schemeClr>
                </a:solidFill>
                <a:effectLst>
                  <a:outerShdw blurRad="38100" dist="38100" dir="2700000" algn="tl">
                    <a:srgbClr val="000000">
                      <a:alpha val="43137"/>
                    </a:srgbClr>
                  </a:outerShdw>
                </a:effectLst>
              </a:rPr>
              <a:t>תכלול </a:t>
            </a:r>
            <a:r>
              <a:rPr lang="he-IL" altLang="he-IL" sz="2500" b="1" dirty="0">
                <a:solidFill>
                  <a:schemeClr val="accent1">
                    <a:lumMod val="75000"/>
                  </a:schemeClr>
                </a:solidFill>
                <a:effectLst>
                  <a:outerShdw blurRad="38100" dist="38100" dir="2700000" algn="tl">
                    <a:srgbClr val="000000">
                      <a:alpha val="43137"/>
                    </a:srgbClr>
                  </a:outerShdw>
                </a:effectLst>
              </a:rPr>
              <a:t>והפעלה</a:t>
            </a:r>
          </a:p>
          <a:p>
            <a:pPr marL="285750" indent="-285750">
              <a:lnSpc>
                <a:spcPct val="150000"/>
              </a:lnSpc>
              <a:buFont typeface="Arial" charset="0"/>
              <a:buChar char="•"/>
            </a:pPr>
            <a:r>
              <a:rPr lang="he-IL" altLang="he-IL" sz="2000" b="1" dirty="0" smtClean="0">
                <a:solidFill>
                  <a:srgbClr val="0D0D0D"/>
                </a:solidFill>
                <a:sym typeface="Wingdings"/>
              </a:rPr>
              <a:t>מ</a:t>
            </a:r>
            <a:r>
              <a:rPr lang="he-IL" altLang="he-IL" sz="2000" b="1" dirty="0" smtClean="0">
                <a:solidFill>
                  <a:srgbClr val="0D0D0D"/>
                </a:solidFill>
              </a:rPr>
              <a:t>ינוי</a:t>
            </a:r>
            <a:r>
              <a:rPr lang="he-IL" altLang="he-IL" sz="2000" b="1" dirty="0" smtClean="0">
                <a:solidFill>
                  <a:srgbClr val="0D0D0D"/>
                </a:solidFill>
                <a:hlinkClick r:id="rId3" action="ppaction://hlinksldjump"/>
              </a:rPr>
              <a:t> </a:t>
            </a:r>
            <a:r>
              <a:rPr lang="he-IL" altLang="he-IL" sz="2000" b="1" dirty="0">
                <a:solidFill>
                  <a:srgbClr val="0D0D0D"/>
                </a:solidFill>
                <a:hlinkClick r:id="rId4" action="ppaction://hlinksldjump"/>
              </a:rPr>
              <a:t>רכז בית ספרי </a:t>
            </a:r>
            <a:r>
              <a:rPr lang="he-IL" altLang="he-IL" sz="2000" b="1" dirty="0">
                <a:solidFill>
                  <a:srgbClr val="0D0D0D"/>
                </a:solidFill>
              </a:rPr>
              <a:t>לתכנית להתפתחות אישית ולמעורבות חברתית (0.4 ש"ש</a:t>
            </a:r>
            <a:r>
              <a:rPr lang="he-IL" altLang="he-IL" sz="2000" b="1" dirty="0" smtClean="0">
                <a:solidFill>
                  <a:srgbClr val="0D0D0D"/>
                </a:solidFill>
              </a:rPr>
              <a:t>)</a:t>
            </a:r>
          </a:p>
          <a:p>
            <a:pPr marL="285750" indent="-285750">
              <a:lnSpc>
                <a:spcPct val="150000"/>
              </a:lnSpc>
              <a:buFont typeface="Arial" charset="0"/>
              <a:buChar char="•"/>
            </a:pPr>
            <a:r>
              <a:rPr lang="he-IL" altLang="he-IL" sz="2000" b="1" dirty="0" smtClean="0">
                <a:solidFill>
                  <a:srgbClr val="0D0D0D"/>
                </a:solidFill>
                <a:sym typeface="Wingdings"/>
              </a:rPr>
              <a:t> </a:t>
            </a:r>
            <a:r>
              <a:rPr lang="he-IL" altLang="he-IL" sz="2000" b="1" dirty="0" smtClean="0">
                <a:solidFill>
                  <a:srgbClr val="0D0D0D"/>
                </a:solidFill>
              </a:rPr>
              <a:t>מינוי </a:t>
            </a:r>
            <a:r>
              <a:rPr lang="he-IL" altLang="he-IL" sz="2000" b="1" dirty="0" smtClean="0">
                <a:solidFill>
                  <a:srgbClr val="0D0D0D"/>
                </a:solidFill>
                <a:hlinkClick r:id="rId3" action="ppaction://hlinksldjump"/>
              </a:rPr>
              <a:t>מנהל התנדבות רשותי</a:t>
            </a:r>
            <a:endParaRPr lang="he-IL" altLang="he-IL" sz="2000" b="1" dirty="0" smtClean="0">
              <a:solidFill>
                <a:srgbClr val="0D0D0D"/>
              </a:solidFill>
            </a:endParaRPr>
          </a:p>
          <a:p>
            <a:pPr marL="285750" indent="-285750">
              <a:lnSpc>
                <a:spcPct val="150000"/>
              </a:lnSpc>
              <a:buFont typeface="Arial" charset="0"/>
              <a:buChar char="•"/>
            </a:pPr>
            <a:r>
              <a:rPr lang="he-IL" altLang="he-IL" sz="2000" b="1" dirty="0" smtClean="0">
                <a:solidFill>
                  <a:srgbClr val="0D0D0D"/>
                </a:solidFill>
              </a:rPr>
              <a:t>הקצאת </a:t>
            </a:r>
            <a:r>
              <a:rPr lang="he-IL" altLang="he-IL" sz="2000" b="1" dirty="0">
                <a:solidFill>
                  <a:srgbClr val="0D0D0D"/>
                </a:solidFill>
              </a:rPr>
              <a:t>ימי הדרכה מחוזית ומוסדית (יום הדרכה על כל 8 בי"ס)</a:t>
            </a:r>
          </a:p>
          <a:p>
            <a:pPr marL="285750" indent="-285750">
              <a:lnSpc>
                <a:spcPct val="150000"/>
              </a:lnSpc>
              <a:buFont typeface="Arial" charset="0"/>
              <a:buChar char="•"/>
            </a:pPr>
            <a:r>
              <a:rPr lang="he-IL" altLang="he-IL" sz="2000" b="1" dirty="0">
                <a:solidFill>
                  <a:srgbClr val="0D0D0D"/>
                </a:solidFill>
              </a:rPr>
              <a:t>הסדרת </a:t>
            </a:r>
            <a:r>
              <a:rPr lang="he-IL" altLang="he-IL" sz="2000" b="1" dirty="0" smtClean="0">
                <a:solidFill>
                  <a:srgbClr val="0D0D0D"/>
                </a:solidFill>
              </a:rPr>
              <a:t>הביטוח</a:t>
            </a:r>
          </a:p>
          <a:p>
            <a:pPr>
              <a:lnSpc>
                <a:spcPct val="150000"/>
              </a:lnSpc>
            </a:pPr>
            <a:endParaRPr lang="he-IL" altLang="he-IL" sz="2000" b="1" dirty="0" smtClean="0">
              <a:solidFill>
                <a:srgbClr val="0D0D0D"/>
              </a:solidFill>
            </a:endParaRPr>
          </a:p>
          <a:p>
            <a:pPr marL="285750" indent="-285750">
              <a:lnSpc>
                <a:spcPct val="150000"/>
              </a:lnSpc>
            </a:pPr>
            <a:r>
              <a:rPr lang="he-IL" altLang="he-IL" sz="2500" b="1" dirty="0">
                <a:solidFill>
                  <a:schemeClr val="accent1">
                    <a:lumMod val="75000"/>
                  </a:schemeClr>
                </a:solidFill>
                <a:effectLst>
                  <a:outerShdw blurRad="38100" dist="38100" dir="2700000" algn="tl">
                    <a:srgbClr val="000000">
                      <a:alpha val="43137"/>
                    </a:srgbClr>
                  </a:outerShdw>
                </a:effectLst>
              </a:rPr>
              <a:t>מסגרות למידה וליווי</a:t>
            </a:r>
          </a:p>
          <a:p>
            <a:pPr marL="285750" indent="-285750">
              <a:lnSpc>
                <a:spcPct val="150000"/>
              </a:lnSpc>
              <a:buFont typeface="Arial" charset="0"/>
              <a:buChar char="•"/>
            </a:pPr>
            <a:r>
              <a:rPr lang="he-IL" altLang="he-IL" sz="2000" b="1" dirty="0" smtClean="0">
                <a:solidFill>
                  <a:srgbClr val="0D0D0D"/>
                </a:solidFill>
              </a:rPr>
              <a:t>הקצאת שעות עיוניות לכיתה </a:t>
            </a:r>
            <a:r>
              <a:rPr lang="he-IL" altLang="he-IL" sz="2000" b="1" dirty="0">
                <a:solidFill>
                  <a:srgbClr val="0D0D0D"/>
                </a:solidFill>
              </a:rPr>
              <a:t>במערכת השעות (</a:t>
            </a:r>
            <a:r>
              <a:rPr lang="he-IL" altLang="he-IL" sz="2000" b="1" dirty="0" smtClean="0">
                <a:solidFill>
                  <a:srgbClr val="0D0D0D"/>
                </a:solidFill>
              </a:rPr>
              <a:t>סה"כ  ב- י' 27 </a:t>
            </a:r>
            <a:r>
              <a:rPr lang="he-IL" altLang="he-IL" sz="2000" b="1" dirty="0">
                <a:solidFill>
                  <a:srgbClr val="0D0D0D"/>
                </a:solidFill>
              </a:rPr>
              <a:t>שעות בשנה)</a:t>
            </a:r>
          </a:p>
          <a:p>
            <a:pPr marL="285750" indent="-285750">
              <a:lnSpc>
                <a:spcPct val="150000"/>
              </a:lnSpc>
              <a:buFont typeface="Arial" charset="0"/>
              <a:buChar char="•"/>
            </a:pPr>
            <a:r>
              <a:rPr lang="he-IL" altLang="he-IL" sz="2000" b="1" dirty="0">
                <a:solidFill>
                  <a:srgbClr val="0D0D0D"/>
                </a:solidFill>
              </a:rPr>
              <a:t>הקצאת שעה פרטנית (לקבוצה </a:t>
            </a:r>
            <a:r>
              <a:rPr lang="he-IL" altLang="he-IL" sz="2000" b="1" dirty="0" smtClean="0">
                <a:solidFill>
                  <a:srgbClr val="0D0D0D"/>
                </a:solidFill>
              </a:rPr>
              <a:t>של 5 </a:t>
            </a:r>
            <a:r>
              <a:rPr lang="he-IL" altLang="he-IL" sz="2000" b="1" dirty="0">
                <a:solidFill>
                  <a:srgbClr val="0D0D0D"/>
                </a:solidFill>
              </a:rPr>
              <a:t>תלמידים) לכל מורה שירצה להצטרף </a:t>
            </a:r>
            <a:r>
              <a:rPr lang="he-IL" altLang="he-IL" sz="2000" b="1" dirty="0" smtClean="0">
                <a:solidFill>
                  <a:srgbClr val="0D0D0D"/>
                </a:solidFill>
                <a:hlinkClick r:id="rId5" action="ppaction://hlinksldjump"/>
              </a:rPr>
              <a:t>כחונך</a:t>
            </a:r>
            <a:endParaRPr lang="he-IL" altLang="he-IL" sz="2000" b="1" dirty="0" smtClean="0">
              <a:solidFill>
                <a:srgbClr val="0D0D0D"/>
              </a:solidFill>
            </a:endParaRPr>
          </a:p>
          <a:p>
            <a:pPr marL="285750" indent="-285750">
              <a:lnSpc>
                <a:spcPct val="150000"/>
              </a:lnSpc>
            </a:pPr>
            <a:endParaRPr lang="he-IL" altLang="he-IL" sz="2000" dirty="0"/>
          </a:p>
          <a:p>
            <a:pPr marL="285750" indent="-285750">
              <a:lnSpc>
                <a:spcPct val="150000"/>
              </a:lnSpc>
              <a:buFontTx/>
              <a:buChar char="•"/>
            </a:pPr>
            <a:r>
              <a:rPr lang="he-IL" altLang="he-IL" sz="2000" b="1" dirty="0">
                <a:solidFill>
                  <a:schemeClr val="accent4">
                    <a:lumMod val="75000"/>
                  </a:schemeClr>
                </a:solidFill>
              </a:rPr>
              <a:t>הקצאת משאבי תמיכה ביישום ה"פרויקט" (כגון היסעים) </a:t>
            </a:r>
          </a:p>
          <a:p>
            <a:pPr marL="285750" indent="-285750">
              <a:lnSpc>
                <a:spcPct val="150000"/>
              </a:lnSpc>
              <a:buFontTx/>
              <a:buChar char="•"/>
            </a:pPr>
            <a:r>
              <a:rPr lang="he-IL" altLang="he-IL" sz="2000" b="1" dirty="0">
                <a:solidFill>
                  <a:schemeClr val="accent4">
                    <a:lumMod val="75000"/>
                  </a:schemeClr>
                </a:solidFill>
              </a:rPr>
              <a:t>הקמת מאגר מידע </a:t>
            </a:r>
            <a:r>
              <a:rPr lang="he-IL" altLang="he-IL" sz="2000" b="1" dirty="0" smtClean="0">
                <a:solidFill>
                  <a:schemeClr val="accent4">
                    <a:lumMod val="75000"/>
                  </a:schemeClr>
                </a:solidFill>
              </a:rPr>
              <a:t>אינטרנטי</a:t>
            </a:r>
            <a:endParaRPr lang="he-IL" altLang="he-IL" sz="2000" b="1" dirty="0">
              <a:solidFill>
                <a:schemeClr val="accent4">
                  <a:lumMod val="75000"/>
                </a:schemeClr>
              </a:solidFill>
            </a:endParaRPr>
          </a:p>
        </p:txBody>
      </p:sp>
      <p:sp>
        <p:nvSpPr>
          <p:cNvPr id="6" name="TextBox 5"/>
          <p:cNvSpPr txBox="1"/>
          <p:nvPr/>
        </p:nvSpPr>
        <p:spPr>
          <a:xfrm>
            <a:off x="611560" y="692150"/>
            <a:ext cx="8354640" cy="369332"/>
          </a:xfrm>
          <a:prstGeom prst="rect">
            <a:avLst/>
          </a:prstGeom>
          <a:noFill/>
        </p:spPr>
        <p:txBody>
          <a:bodyPr wrap="square" rtlCol="1">
            <a:spAutoFit/>
          </a:bodyPr>
          <a:lstStyle/>
          <a:p>
            <a:endParaRPr lang="he-IL" dirty="0"/>
          </a:p>
        </p:txBody>
      </p:sp>
    </p:spTree>
    <p:extLst>
      <p:ext uri="{BB962C8B-B14F-4D97-AF65-F5344CB8AC3E}">
        <p14:creationId xmlns:p14="http://schemas.microsoft.com/office/powerpoint/2010/main" val="1968940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115888"/>
            <a:ext cx="8229600" cy="1143000"/>
          </a:xfrm>
        </p:spPr>
        <p:txBody>
          <a:bodyPr rtlCol="1">
            <a:normAutofit fontScale="90000"/>
          </a:bodyPr>
          <a:lstStyle/>
          <a:p>
            <a:pPr eaLnBrk="1" fontAlgn="auto" hangingPunct="1">
              <a:spcAft>
                <a:spcPts val="0"/>
              </a:spcAft>
              <a:defRPr/>
            </a:pPr>
            <a:r>
              <a:rPr lang="he-IL" b="1" dirty="0" smtClean="0">
                <a:solidFill>
                  <a:schemeClr val="tx2"/>
                </a:solidFill>
                <a:effectLst>
                  <a:outerShdw blurRad="38100" dist="38100" dir="2700000" algn="tl">
                    <a:srgbClr val="000000">
                      <a:alpha val="43137"/>
                    </a:srgbClr>
                  </a:outerShdw>
                </a:effectLst>
                <a:cs typeface="+mn-cs"/>
              </a:rPr>
              <a:t>תהליך ההתארגנות בבית הספר</a:t>
            </a:r>
            <a:r>
              <a:rPr lang="he-IL" sz="4000" b="1" dirty="0" smtClean="0">
                <a:solidFill>
                  <a:schemeClr val="tx2"/>
                </a:solidFill>
                <a:effectLst>
                  <a:outerShdw blurRad="38100" dist="38100" dir="2700000" algn="tl">
                    <a:srgbClr val="000000">
                      <a:alpha val="43137"/>
                    </a:srgbClr>
                  </a:outerShdw>
                </a:effectLst>
                <a:cs typeface="+mn-cs"/>
              </a:rPr>
              <a:t/>
            </a:r>
            <a:br>
              <a:rPr lang="he-IL" sz="4000" b="1" dirty="0" smtClean="0">
                <a:solidFill>
                  <a:schemeClr val="tx2"/>
                </a:solidFill>
                <a:effectLst>
                  <a:outerShdw blurRad="38100" dist="38100" dir="2700000" algn="tl">
                    <a:srgbClr val="000000">
                      <a:alpha val="43137"/>
                    </a:srgbClr>
                  </a:outerShdw>
                </a:effectLst>
                <a:cs typeface="+mn-cs"/>
              </a:rPr>
            </a:br>
            <a:endParaRPr lang="he-IL" sz="4000" b="1" dirty="0">
              <a:solidFill>
                <a:schemeClr val="tx2"/>
              </a:solidFill>
              <a:effectLst>
                <a:outerShdw blurRad="38100" dist="38100" dir="2700000" algn="tl">
                  <a:srgbClr val="000000">
                    <a:alpha val="43137"/>
                  </a:srgbClr>
                </a:outerShdw>
              </a:effectLst>
              <a:cs typeface="+mn-cs"/>
            </a:endParaRPr>
          </a:p>
        </p:txBody>
      </p:sp>
      <p:sp>
        <p:nvSpPr>
          <p:cNvPr id="5" name="מציין מיקום תוכן 4"/>
          <p:cNvSpPr>
            <a:spLocks noGrp="1"/>
          </p:cNvSpPr>
          <p:nvPr>
            <p:ph idx="1"/>
          </p:nvPr>
        </p:nvSpPr>
        <p:spPr/>
        <p:txBody>
          <a:bodyPr rtlCol="1">
            <a:normAutofit/>
          </a:bodyPr>
          <a:lstStyle/>
          <a:p>
            <a:pPr marL="0" indent="0" eaLnBrk="1" fontAlgn="auto" hangingPunct="1">
              <a:lnSpc>
                <a:spcPct val="160000"/>
              </a:lnSpc>
              <a:spcAft>
                <a:spcPts val="0"/>
              </a:spcAft>
              <a:buFont typeface="Arial" pitchFamily="34" charset="0"/>
              <a:buNone/>
              <a:defRPr/>
            </a:pPr>
            <a:endParaRPr lang="he-IL" altLang="he-IL" sz="5500" b="1" dirty="0">
              <a:solidFill>
                <a:srgbClr val="800000"/>
              </a:solidFill>
            </a:endParaRPr>
          </a:p>
          <a:p>
            <a:pPr marL="0" indent="0" eaLnBrk="1" fontAlgn="auto" hangingPunct="1">
              <a:spcAft>
                <a:spcPts val="0"/>
              </a:spcAft>
              <a:buFont typeface="Arial" pitchFamily="34" charset="0"/>
              <a:buNone/>
              <a:defRPr/>
            </a:pPr>
            <a:endParaRPr lang="he-IL" dirty="0"/>
          </a:p>
          <a:p>
            <a:pPr eaLnBrk="1" fontAlgn="auto" hangingPunct="1">
              <a:spcAft>
                <a:spcPts val="0"/>
              </a:spcAft>
              <a:defRPr/>
            </a:pPr>
            <a:endParaRPr lang="he-IL" dirty="0"/>
          </a:p>
        </p:txBody>
      </p:sp>
      <p:graphicFrame>
        <p:nvGraphicFramePr>
          <p:cNvPr id="8" name="דיאגרמה 7"/>
          <p:cNvGraphicFramePr/>
          <p:nvPr/>
        </p:nvGraphicFramePr>
        <p:xfrm>
          <a:off x="107504" y="1052736"/>
          <a:ext cx="8568952"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11476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3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0"/>
            <a:ext cx="8229600" cy="1323975"/>
          </a:xfrm>
          <a:effectLst>
            <a:outerShdw blurRad="50800" dist="38100" dir="5400000" algn="t" rotWithShape="0">
              <a:prstClr val="black">
                <a:alpha val="40000"/>
              </a:prstClr>
            </a:outerShdw>
          </a:effectLst>
        </p:spPr>
        <p:txBody>
          <a:bodyPr rtlCol="1">
            <a:normAutofit/>
          </a:bodyPr>
          <a:lstStyle/>
          <a:p>
            <a:pPr eaLnBrk="1" fontAlgn="auto" hangingPunct="1">
              <a:spcAft>
                <a:spcPts val="0"/>
              </a:spcAft>
              <a:defRPr/>
            </a:pPr>
            <a:r>
              <a:rPr lang="he-IL" sz="3600" b="1" dirty="0" smtClean="0">
                <a:solidFill>
                  <a:schemeClr val="tx2"/>
                </a:solidFill>
                <a:effectLst>
                  <a:outerShdw blurRad="38100" dist="38100" dir="2700000" algn="tl">
                    <a:srgbClr val="000000">
                      <a:alpha val="43137"/>
                    </a:srgbClr>
                  </a:outerShdw>
                </a:effectLst>
                <a:cs typeface="+mn-cs"/>
              </a:rPr>
              <a:t>פיתוח מקצועי</a:t>
            </a:r>
            <a:endParaRPr lang="he-IL" sz="3600" b="1" dirty="0">
              <a:solidFill>
                <a:schemeClr val="tx2"/>
              </a:solidFill>
              <a:effectLst>
                <a:outerShdw blurRad="38100" dist="38100" dir="2700000" algn="tl">
                  <a:srgbClr val="000000">
                    <a:alpha val="43137"/>
                  </a:srgbClr>
                </a:outerShdw>
              </a:effectLst>
              <a:cs typeface="+mn-cs"/>
            </a:endParaRPr>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1201874992"/>
              </p:ext>
            </p:extLst>
          </p:nvPr>
        </p:nvGraphicFramePr>
        <p:xfrm>
          <a:off x="179512" y="1196752"/>
          <a:ext cx="871296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4734926"/>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http://www.shlomi-group.com/forum/uploads/post-182-1236425539.jpg"/>
          <p:cNvPicPr>
            <a:picLocks noChangeAspect="1" noChangeArrowheads="1"/>
          </p:cNvPicPr>
          <p:nvPr/>
        </p:nvPicPr>
        <p:blipFill>
          <a:blip r:embed="rId2">
            <a:duotone>
              <a:schemeClr val="accent1">
                <a:shade val="45000"/>
                <a:satMod val="135000"/>
              </a:schemeClr>
              <a:prstClr val="white"/>
            </a:duotone>
            <a:extLst/>
          </a:blip>
          <a:srcRect/>
          <a:stretch>
            <a:fillRect/>
          </a:stretch>
        </p:blipFill>
        <p:spPr bwMode="auto">
          <a:xfrm>
            <a:off x="0" y="0"/>
            <a:ext cx="9144000" cy="6858000"/>
          </a:xfrm>
          <a:prstGeom prst="rect">
            <a:avLst/>
          </a:prstGeom>
          <a:solidFill>
            <a:srgbClr val="C4BC96"/>
          </a:solidFill>
          <a:ln>
            <a:solidFill>
              <a:schemeClr val="bg2">
                <a:lumMod val="90000"/>
              </a:schemeClr>
            </a:solidFill>
          </a:ln>
          <a:scene3d>
            <a:camera prst="orthographicFront"/>
            <a:lightRig rig="threePt" dir="t"/>
          </a:scene3d>
          <a:sp3d>
            <a:bevelT/>
          </a:sp3d>
        </p:spPr>
      </p:pic>
      <p:sp>
        <p:nvSpPr>
          <p:cNvPr id="3" name="מציין מיקום תוכן 2"/>
          <p:cNvSpPr>
            <a:spLocks noGrp="1"/>
          </p:cNvSpPr>
          <p:nvPr>
            <p:ph idx="1"/>
          </p:nvPr>
        </p:nvSpPr>
        <p:spPr>
          <a:xfrm>
            <a:off x="539552" y="332656"/>
            <a:ext cx="8496944" cy="2808312"/>
          </a:xfrm>
          <a:extLst/>
        </p:spPr>
        <p:txBody>
          <a:bodyPr rtlCol="1">
            <a:normAutofit/>
          </a:bodyPr>
          <a:lstStyle/>
          <a:p>
            <a:pPr marL="0" indent="0" algn="ctr" eaLnBrk="1" fontAlgn="auto" hangingPunct="1">
              <a:spcBef>
                <a:spcPts val="0"/>
              </a:spcBef>
              <a:spcAft>
                <a:spcPts val="0"/>
              </a:spcAft>
              <a:buFont typeface="Arial" pitchFamily="34" charset="0"/>
              <a:buNone/>
              <a:defRPr/>
            </a:pPr>
            <a:r>
              <a:rPr lang="he-IL"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latin typeface="Aharoni" panose="02010803020104030203" pitchFamily="2" charset="-79"/>
                <a:cs typeface="Aharoni" panose="02010803020104030203" pitchFamily="2" charset="-79"/>
              </a:rPr>
              <a:t>"מטרת החינוך צריכה להיות: אנשים המצטיינים בעצמאות, במחשבה ובמעשה ועם זאת רואים בשירות למען הכלל את משימת חייהם העיקרית</a:t>
            </a:r>
            <a:r>
              <a:rPr lang="he-IL" sz="4000"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latin typeface="Aharoni" panose="02010803020104030203" pitchFamily="2" charset="-79"/>
                <a:cs typeface="Aharoni" panose="02010803020104030203" pitchFamily="2" charset="-79"/>
              </a:rPr>
              <a:t>"</a:t>
            </a:r>
            <a:endParaRPr lang="he-IL" sz="4000" b="1" dirty="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latin typeface="Aharoni" panose="02010803020104030203" pitchFamily="2" charset="-79"/>
              <a:cs typeface="Aharoni" panose="02010803020104030203" pitchFamily="2" charset="-79"/>
            </a:endParaRPr>
          </a:p>
          <a:p>
            <a:pPr marL="0" indent="0" eaLnBrk="1" fontAlgn="auto" hangingPunct="1">
              <a:spcBef>
                <a:spcPts val="0"/>
              </a:spcBef>
              <a:spcAft>
                <a:spcPts val="0"/>
              </a:spcAft>
              <a:buFont typeface="Arial" pitchFamily="34" charset="0"/>
              <a:buNone/>
              <a:defRPr/>
            </a:pPr>
            <a:endParaRPr lang="he-IL" sz="4000" b="1" dirty="0">
              <a:solidFill>
                <a:srgbClr val="002060"/>
              </a:solidFill>
              <a:effectLst>
                <a:glow rad="63500">
                  <a:schemeClr val="accent5">
                    <a:satMod val="175000"/>
                    <a:alpha val="40000"/>
                  </a:schemeClr>
                </a:glow>
              </a:effectLst>
              <a:latin typeface="David" panose="020E0502060401010101" pitchFamily="34" charset="-79"/>
              <a:cs typeface="David" panose="020E0502060401010101" pitchFamily="34" charset="-79"/>
            </a:endParaRPr>
          </a:p>
        </p:txBody>
      </p:sp>
      <p:sp>
        <p:nvSpPr>
          <p:cNvPr id="27652" name="מלבן 4"/>
          <p:cNvSpPr>
            <a:spLocks noChangeArrowheads="1"/>
          </p:cNvSpPr>
          <p:nvPr/>
        </p:nvSpPr>
        <p:spPr bwMode="auto">
          <a:xfrm>
            <a:off x="684213" y="6021388"/>
            <a:ext cx="22415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eaLnBrk="1" hangingPunct="1">
              <a:spcBef>
                <a:spcPct val="0"/>
              </a:spcBef>
              <a:buFontTx/>
              <a:buNone/>
            </a:pPr>
            <a:r>
              <a:rPr lang="he-IL" altLang="he-IL" sz="2400">
                <a:solidFill>
                  <a:srgbClr val="002060"/>
                </a:solidFill>
                <a:latin typeface="Aharoni" pitchFamily="2" charset="-79"/>
                <a:cs typeface="Aharoni" pitchFamily="2" charset="-79"/>
              </a:rPr>
              <a:t> (אלברט איינשטיין)</a:t>
            </a: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88900" y="0"/>
            <a:ext cx="9055100" cy="1698625"/>
          </a:xfrm>
        </p:spPr>
        <p:txBody>
          <a:bodyPr rtlCol="0">
            <a:noAutofit/>
          </a:bodyPr>
          <a:lstStyle/>
          <a:p>
            <a:pPr eaLnBrk="1" fontAlgn="auto" hangingPunct="1">
              <a:spcAft>
                <a:spcPts val="0"/>
              </a:spcAft>
              <a:defRPr/>
            </a:pPr>
            <a:r>
              <a:rPr lang="he-IL" sz="3300" b="1" dirty="0" smtClean="0">
                <a:solidFill>
                  <a:schemeClr val="tx2"/>
                </a:solidFill>
                <a:effectLst>
                  <a:outerShdw blurRad="38100" dist="38100" dir="2700000" algn="tl">
                    <a:srgbClr val="000000">
                      <a:alpha val="43137"/>
                    </a:srgbClr>
                  </a:outerShdw>
                </a:effectLst>
                <a:latin typeface="Gisha" panose="020B0502040204020203" pitchFamily="34" charset="-79"/>
                <a:cs typeface="+mn-cs"/>
              </a:rPr>
              <a:t>מכלול התכנית להתפתחות אישית ומעורבות חברתית</a:t>
            </a:r>
            <a:r>
              <a:rPr lang="he-IL" sz="3300" b="1" dirty="0" smtClean="0">
                <a:solidFill>
                  <a:schemeClr val="tx2"/>
                </a:solidFill>
                <a:effectLst>
                  <a:outerShdw blurRad="38100" dist="38100" dir="2700000" algn="tl">
                    <a:srgbClr val="000000">
                      <a:alpha val="43137"/>
                    </a:srgbClr>
                  </a:outerShdw>
                </a:effectLst>
                <a:latin typeface="Gisha" pitchFamily="34" charset="-79"/>
                <a:ea typeface="+mn-ea"/>
                <a:cs typeface="+mn-cs"/>
              </a:rPr>
              <a:t/>
            </a:r>
            <a:br>
              <a:rPr lang="he-IL" sz="3300" b="1" dirty="0" smtClean="0">
                <a:solidFill>
                  <a:schemeClr val="tx2"/>
                </a:solidFill>
                <a:effectLst>
                  <a:outerShdw blurRad="38100" dist="38100" dir="2700000" algn="tl">
                    <a:srgbClr val="000000">
                      <a:alpha val="43137"/>
                    </a:srgbClr>
                  </a:outerShdw>
                </a:effectLst>
                <a:latin typeface="Gisha" pitchFamily="34" charset="-79"/>
                <a:ea typeface="+mn-ea"/>
                <a:cs typeface="+mn-cs"/>
              </a:rPr>
            </a:br>
            <a:r>
              <a:rPr lang="he-IL" sz="3300" b="1" dirty="0" smtClean="0">
                <a:solidFill>
                  <a:schemeClr val="tx2"/>
                </a:solidFill>
                <a:effectLst>
                  <a:outerShdw blurRad="38100" dist="38100" dir="2700000" algn="tl">
                    <a:srgbClr val="000000">
                      <a:alpha val="43137"/>
                    </a:srgbClr>
                  </a:outerShdw>
                </a:effectLst>
                <a:latin typeface="Gisha" panose="020B0502040204020203" pitchFamily="34" charset="-79"/>
                <a:cs typeface="+mn-cs"/>
              </a:rPr>
              <a:t/>
            </a:r>
            <a:br>
              <a:rPr lang="he-IL" sz="3300" b="1" dirty="0" smtClean="0">
                <a:solidFill>
                  <a:schemeClr val="tx2"/>
                </a:solidFill>
                <a:effectLst>
                  <a:outerShdw blurRad="38100" dist="38100" dir="2700000" algn="tl">
                    <a:srgbClr val="000000">
                      <a:alpha val="43137"/>
                    </a:srgbClr>
                  </a:outerShdw>
                </a:effectLst>
                <a:latin typeface="Gisha" panose="020B0502040204020203" pitchFamily="34" charset="-79"/>
                <a:cs typeface="+mn-cs"/>
              </a:rPr>
            </a:br>
            <a:endParaRPr lang="he-IL" sz="3300" dirty="0">
              <a:solidFill>
                <a:schemeClr val="tx2"/>
              </a:solidFill>
              <a:effectLst>
                <a:outerShdw blurRad="38100" dist="38100" dir="2700000" algn="tl">
                  <a:srgbClr val="000000">
                    <a:alpha val="43137"/>
                  </a:srgbClr>
                </a:outerShdw>
              </a:effectLst>
              <a:latin typeface="Gisha" panose="020B0502040204020203" pitchFamily="34" charset="-79"/>
              <a:cs typeface="+mn-cs"/>
            </a:endParaRPr>
          </a:p>
        </p:txBody>
      </p:sp>
      <p:sp>
        <p:nvSpPr>
          <p:cNvPr id="5" name="אליפסה 4"/>
          <p:cNvSpPr/>
          <p:nvPr/>
        </p:nvSpPr>
        <p:spPr>
          <a:xfrm rot="16200000">
            <a:off x="1520555" y="1849314"/>
            <a:ext cx="3318283" cy="4512798"/>
          </a:xfrm>
          <a:prstGeom prst="ellipse">
            <a:avLst/>
          </a:prstGeom>
          <a:solidFill>
            <a:schemeClr val="accent5">
              <a:lumMod val="50000"/>
              <a:alpha val="4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6" name="אליפסה 5"/>
          <p:cNvSpPr/>
          <p:nvPr/>
        </p:nvSpPr>
        <p:spPr>
          <a:xfrm>
            <a:off x="3635814" y="2446575"/>
            <a:ext cx="4392570" cy="3380779"/>
          </a:xfrm>
          <a:prstGeom prst="ellipse">
            <a:avLst/>
          </a:prstGeom>
          <a:solidFill>
            <a:schemeClr val="accent2">
              <a:lumMod val="75000"/>
              <a:alpha val="40000"/>
            </a:scheme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7" name="אליפסה 6"/>
          <p:cNvSpPr/>
          <p:nvPr/>
        </p:nvSpPr>
        <p:spPr>
          <a:xfrm rot="5400000">
            <a:off x="2651488" y="872763"/>
            <a:ext cx="3744414" cy="3384279"/>
          </a:xfrm>
          <a:prstGeom prst="ellipse">
            <a:avLst/>
          </a:prstGeom>
          <a:solidFill>
            <a:srgbClr val="E0E987">
              <a:alpha val="40000"/>
            </a:srgbClr>
          </a:solidFill>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108" name="TextBox 7"/>
          <p:cNvSpPr txBox="1">
            <a:spLocks noChangeArrowheads="1"/>
          </p:cNvSpPr>
          <p:nvPr/>
        </p:nvSpPr>
        <p:spPr bwMode="auto">
          <a:xfrm>
            <a:off x="3611563" y="3121025"/>
            <a:ext cx="1824037"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eaLnBrk="1" hangingPunct="1">
              <a:buClr>
                <a:schemeClr val="accent1"/>
              </a:buClr>
              <a:buSzPct val="85000"/>
              <a:buFont typeface="Arial" pitchFamily="34" charset="0"/>
              <a:buNone/>
            </a:pPr>
            <a:r>
              <a:rPr lang="he-IL" altLang="he-IL" sz="1600" b="1">
                <a:solidFill>
                  <a:srgbClr val="1F497D"/>
                </a:solidFill>
                <a:latin typeface="Gisha" pitchFamily="34" charset="-79"/>
                <a:cs typeface="Gisha" pitchFamily="34" charset="-79"/>
              </a:rPr>
              <a:t>למידה תוך התנסות בקהילה</a:t>
            </a:r>
          </a:p>
          <a:p>
            <a:pPr algn="ctr" eaLnBrk="1" hangingPunct="1">
              <a:buClr>
                <a:schemeClr val="accent1"/>
              </a:buClr>
              <a:buSzPct val="85000"/>
              <a:buFont typeface="Arial" pitchFamily="34" charset="0"/>
              <a:buNone/>
            </a:pPr>
            <a:r>
              <a:rPr lang="en-US" altLang="he-IL" sz="1600" b="1">
                <a:solidFill>
                  <a:srgbClr val="1F497D"/>
                </a:solidFill>
                <a:latin typeface="Gisha" pitchFamily="34" charset="-79"/>
                <a:cs typeface="Gisha" pitchFamily="34" charset="-79"/>
              </a:rPr>
              <a:t>Service </a:t>
            </a:r>
            <a:r>
              <a:rPr lang="en-US" altLang="he-IL" sz="2000" b="1">
                <a:solidFill>
                  <a:srgbClr val="1F497D"/>
                </a:solidFill>
                <a:latin typeface="Gisha" pitchFamily="34" charset="-79"/>
                <a:cs typeface="Gisha" pitchFamily="34" charset="-79"/>
              </a:rPr>
              <a:t>Learning</a:t>
            </a:r>
            <a:endParaRPr lang="he-IL" altLang="he-IL" sz="2000" b="1">
              <a:solidFill>
                <a:srgbClr val="1F497D"/>
              </a:solidFill>
              <a:latin typeface="Gisha" pitchFamily="34" charset="-79"/>
              <a:cs typeface="Gisha" pitchFamily="34" charset="-79"/>
            </a:endParaRPr>
          </a:p>
        </p:txBody>
      </p:sp>
      <p:sp>
        <p:nvSpPr>
          <p:cNvPr id="4109" name="TextBox 8"/>
          <p:cNvSpPr txBox="1">
            <a:spLocks noChangeArrowheads="1"/>
          </p:cNvSpPr>
          <p:nvPr/>
        </p:nvSpPr>
        <p:spPr bwMode="auto">
          <a:xfrm>
            <a:off x="2909888" y="1093788"/>
            <a:ext cx="3175000"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התנסות מעשית</a:t>
            </a:r>
          </a:p>
          <a:p>
            <a:pPr algn="ctr" eaLnBrk="1" hangingPunct="1">
              <a:buClr>
                <a:schemeClr val="accent1"/>
              </a:buClr>
              <a:buSzPct val="85000"/>
              <a:buFont typeface="Arial" pitchFamily="34" charset="0"/>
              <a:buNone/>
            </a:pPr>
            <a:r>
              <a:rPr lang="en-US" altLang="he-IL" sz="1800" b="1">
                <a:solidFill>
                  <a:srgbClr val="1F497D"/>
                </a:solidFill>
                <a:latin typeface="Gisha" pitchFamily="34" charset="-79"/>
                <a:cs typeface="Gisha" pitchFamily="34" charset="-79"/>
              </a:rPr>
              <a:t>Civic Engagement</a:t>
            </a:r>
          </a:p>
          <a:p>
            <a:pPr algn="ctr"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(מעורבות חברתית, </a:t>
            </a:r>
          </a:p>
          <a:p>
            <a:pPr algn="ctr"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יצירת שינוי)</a:t>
            </a:r>
          </a:p>
          <a:p>
            <a:pPr algn="ctr" eaLnBrk="1" hangingPunct="1">
              <a:spcBef>
                <a:spcPct val="0"/>
              </a:spcBef>
              <a:buFont typeface="Arial" pitchFamily="34" charset="0"/>
              <a:buNone/>
            </a:pPr>
            <a:endParaRPr lang="he-IL" altLang="he-IL" sz="1800" b="1">
              <a:solidFill>
                <a:srgbClr val="1F497D"/>
              </a:solidFill>
              <a:latin typeface="Gisha" pitchFamily="34" charset="-79"/>
              <a:cs typeface="Gisha" pitchFamily="34" charset="-79"/>
            </a:endParaRPr>
          </a:p>
        </p:txBody>
      </p:sp>
      <p:sp>
        <p:nvSpPr>
          <p:cNvPr id="4110" name="TextBox 9"/>
          <p:cNvSpPr txBox="1">
            <a:spLocks noChangeArrowheads="1"/>
          </p:cNvSpPr>
          <p:nvPr/>
        </p:nvSpPr>
        <p:spPr bwMode="auto">
          <a:xfrm>
            <a:off x="5999163" y="2852738"/>
            <a:ext cx="1668462" cy="26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התפתחות אישית</a:t>
            </a:r>
          </a:p>
          <a:p>
            <a:pPr algn="ctr" rtl="0" eaLnBrk="1" hangingPunct="1">
              <a:buClr>
                <a:schemeClr val="accent1"/>
              </a:buClr>
              <a:buSzPct val="85000"/>
              <a:buFont typeface="Arial" pitchFamily="34" charset="0"/>
              <a:buNone/>
            </a:pPr>
            <a:r>
              <a:rPr lang="en-US" altLang="he-IL" sz="1800" b="1">
                <a:solidFill>
                  <a:srgbClr val="1F497D"/>
                </a:solidFill>
                <a:latin typeface="Gisha" pitchFamily="34" charset="-79"/>
                <a:cs typeface="Gisha" pitchFamily="34" charset="-79"/>
              </a:rPr>
              <a:t>Personal Growth and Interpersonal Skills</a:t>
            </a:r>
            <a:endParaRPr lang="he-IL" altLang="he-IL" sz="1800" b="1">
              <a:solidFill>
                <a:srgbClr val="1F497D"/>
              </a:solidFill>
              <a:latin typeface="Gisha" pitchFamily="34" charset="-79"/>
              <a:cs typeface="Gisha" pitchFamily="34" charset="-79"/>
            </a:endParaRPr>
          </a:p>
          <a:p>
            <a:pPr algn="ctr" eaLnBrk="1" hangingPunct="1">
              <a:buClr>
                <a:schemeClr val="accent1"/>
              </a:buClr>
              <a:buSzPct val="85000"/>
              <a:buFont typeface="Arial" pitchFamily="34" charset="0"/>
              <a:buNone/>
            </a:pPr>
            <a:r>
              <a:rPr lang="he-IL" altLang="he-IL" sz="1600" b="1">
                <a:solidFill>
                  <a:srgbClr val="1F497D"/>
                </a:solidFill>
                <a:latin typeface="Gisha" pitchFamily="34" charset="-79"/>
                <a:cs typeface="Gisha" pitchFamily="34" charset="-79"/>
              </a:rPr>
              <a:t>(ערכים, מיומנויות, רפלקציה)</a:t>
            </a:r>
          </a:p>
        </p:txBody>
      </p:sp>
      <p:sp>
        <p:nvSpPr>
          <p:cNvPr id="4111" name="TextBox 10"/>
          <p:cNvSpPr txBox="1">
            <a:spLocks noChangeArrowheads="1"/>
          </p:cNvSpPr>
          <p:nvPr/>
        </p:nvSpPr>
        <p:spPr bwMode="auto">
          <a:xfrm>
            <a:off x="1074738" y="3236913"/>
            <a:ext cx="2128837"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ctr" rtl="0"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העשרה עיונית </a:t>
            </a:r>
            <a:r>
              <a:rPr lang="en-US" altLang="he-IL" sz="1800" b="1">
                <a:solidFill>
                  <a:srgbClr val="1F497D"/>
                </a:solidFill>
                <a:latin typeface="Gisha" pitchFamily="34" charset="-79"/>
                <a:cs typeface="Gisha" pitchFamily="34" charset="-79"/>
              </a:rPr>
              <a:t>Academic Enhancement</a:t>
            </a:r>
            <a:endParaRPr lang="he-IL" altLang="he-IL" sz="1800" b="1">
              <a:solidFill>
                <a:srgbClr val="1F497D"/>
              </a:solidFill>
              <a:latin typeface="Gisha" pitchFamily="34" charset="-79"/>
              <a:cs typeface="Gisha" pitchFamily="34" charset="-79"/>
            </a:endParaRPr>
          </a:p>
          <a:p>
            <a:pPr algn="ctr" eaLnBrk="1" hangingPunct="1">
              <a:buClr>
                <a:schemeClr val="accent1"/>
              </a:buClr>
              <a:buSzPct val="85000"/>
              <a:buFont typeface="Arial" pitchFamily="34" charset="0"/>
              <a:buNone/>
            </a:pPr>
            <a:r>
              <a:rPr lang="he-IL" altLang="he-IL" sz="1800" b="1">
                <a:solidFill>
                  <a:srgbClr val="1F497D"/>
                </a:solidFill>
                <a:latin typeface="Gisha" pitchFamily="34" charset="-79"/>
                <a:cs typeface="Gisha" pitchFamily="34" charset="-79"/>
              </a:rPr>
              <a:t>(רכישת ידע, מושגי יסוד, למידת חקר)</a:t>
            </a:r>
          </a:p>
        </p:txBody>
      </p:sp>
      <p:sp>
        <p:nvSpPr>
          <p:cNvPr id="3" name="ירח 2"/>
          <p:cNvSpPr/>
          <p:nvPr/>
        </p:nvSpPr>
        <p:spPr>
          <a:xfrm rot="16200000">
            <a:off x="3676650" y="2347913"/>
            <a:ext cx="1933575" cy="7200900"/>
          </a:xfrm>
          <a:prstGeom prst="moon">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3" name="TextBox 22"/>
          <p:cNvSpPr txBox="1"/>
          <p:nvPr/>
        </p:nvSpPr>
        <p:spPr>
          <a:xfrm>
            <a:off x="6037263" y="5919788"/>
            <a:ext cx="954087" cy="461962"/>
          </a:xfrm>
          <a:prstGeom prst="rect">
            <a:avLst/>
          </a:prstGeom>
          <a:noFill/>
        </p:spPr>
        <p:txBody>
          <a:bodyPr rtlCol="1">
            <a:spAutoFit/>
          </a:bodyPr>
          <a:lstStyle/>
          <a:p>
            <a:pPr algn="ctr">
              <a:defRPr/>
            </a:pPr>
            <a:r>
              <a:rPr lang="he-IL" sz="2400" b="1" spc="-100" dirty="0">
                <a:solidFill>
                  <a:schemeClr val="bg1"/>
                </a:solidFill>
                <a:effectLst>
                  <a:outerShdw blurRad="38100" dist="38100" dir="2700000" algn="tl">
                    <a:srgbClr val="000000">
                      <a:alpha val="43137"/>
                    </a:srgbClr>
                  </a:outerShdw>
                </a:effectLst>
                <a:latin typeface="Gisha" panose="020B0502040204020203" pitchFamily="34" charset="-79"/>
                <a:ea typeface="+mj-ea"/>
                <a:cs typeface="Gisha" panose="020B0502040204020203" pitchFamily="34" charset="-79"/>
              </a:rPr>
              <a:t>ערך</a:t>
            </a:r>
          </a:p>
        </p:txBody>
      </p:sp>
      <p:sp>
        <p:nvSpPr>
          <p:cNvPr id="21" name="TextBox 20"/>
          <p:cNvSpPr txBox="1"/>
          <p:nvPr/>
        </p:nvSpPr>
        <p:spPr>
          <a:xfrm>
            <a:off x="3683000" y="6176963"/>
            <a:ext cx="1681163" cy="461962"/>
          </a:xfrm>
          <a:prstGeom prst="rect">
            <a:avLst/>
          </a:prstGeom>
          <a:noFill/>
        </p:spPr>
        <p:txBody>
          <a:bodyPr rtlCol="1">
            <a:spAutoFit/>
          </a:bodyPr>
          <a:lstStyle/>
          <a:p>
            <a:pPr algn="ctr">
              <a:defRPr/>
            </a:pPr>
            <a:r>
              <a:rPr lang="he-IL" sz="2400" b="1" dirty="0">
                <a:solidFill>
                  <a:schemeClr val="bg1"/>
                </a:solidFill>
                <a:effectLst>
                  <a:outerShdw blurRad="38100" dist="38100" dir="2700000" algn="tl">
                    <a:srgbClr val="000000">
                      <a:alpha val="43137"/>
                    </a:srgbClr>
                  </a:outerShdw>
                </a:effectLst>
                <a:latin typeface="Gisha" pitchFamily="34" charset="-79"/>
                <a:cs typeface="Gisha" pitchFamily="34" charset="-79"/>
              </a:rPr>
              <a:t>מעורבות</a:t>
            </a:r>
          </a:p>
        </p:txBody>
      </p:sp>
      <p:sp>
        <p:nvSpPr>
          <p:cNvPr id="22" name="TextBox 21"/>
          <p:cNvSpPr txBox="1"/>
          <p:nvPr/>
        </p:nvSpPr>
        <p:spPr>
          <a:xfrm rot="740543">
            <a:off x="1506538" y="5765800"/>
            <a:ext cx="1739900" cy="460375"/>
          </a:xfrm>
          <a:prstGeom prst="rect">
            <a:avLst/>
          </a:prstGeom>
          <a:noFill/>
        </p:spPr>
        <p:txBody>
          <a:bodyPr rtlCol="1">
            <a:spAutoFit/>
          </a:bodyPr>
          <a:lstStyle/>
          <a:p>
            <a:pPr algn="ctr">
              <a:defRPr/>
            </a:pPr>
            <a:r>
              <a:rPr lang="he-IL" sz="2400" b="1" dirty="0">
                <a:solidFill>
                  <a:schemeClr val="bg1"/>
                </a:solidFill>
                <a:effectLst>
                  <a:outerShdw blurRad="38100" dist="38100" dir="2700000" algn="tl">
                    <a:srgbClr val="000000">
                      <a:alpha val="43137"/>
                    </a:srgbClr>
                  </a:outerShdw>
                </a:effectLst>
                <a:latin typeface="Gisha" pitchFamily="34" charset="-79"/>
                <a:cs typeface="Gisha" pitchFamily="34" charset="-79"/>
              </a:rPr>
              <a:t>רלוונטיות</a:t>
            </a:r>
          </a:p>
        </p:txBody>
      </p:sp>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a:bodyPr>
          <a:lstStyle/>
          <a:p>
            <a:pPr eaLnBrk="1" fontAlgn="auto" hangingPunct="1">
              <a:spcAft>
                <a:spcPts val="0"/>
              </a:spcAft>
              <a:defRPr/>
            </a:pPr>
            <a:r>
              <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rPr>
              <a:t>מטרות ויעדים</a:t>
            </a:r>
            <a:endParaRPr lang="he-IL" sz="4000" dirty="0">
              <a:cs typeface="+mn-cs"/>
            </a:endParaRPr>
          </a:p>
        </p:txBody>
      </p:sp>
      <p:sp>
        <p:nvSpPr>
          <p:cNvPr id="5123" name="מציין מיקום תוכן 2"/>
          <p:cNvSpPr>
            <a:spLocks noGrp="1"/>
          </p:cNvSpPr>
          <p:nvPr>
            <p:ph idx="1"/>
          </p:nvPr>
        </p:nvSpPr>
        <p:spPr>
          <a:xfrm>
            <a:off x="457200" y="1600200"/>
            <a:ext cx="8229600" cy="5068888"/>
          </a:xfrm>
        </p:spPr>
        <p:txBody>
          <a:bodyPr/>
          <a:lstStyle/>
          <a:p>
            <a:pPr eaLnBrk="1" hangingPunct="1"/>
            <a:endParaRPr lang="he-IL" altLang="he-IL" smtClean="0"/>
          </a:p>
        </p:txBody>
      </p:sp>
      <p:sp>
        <p:nvSpPr>
          <p:cNvPr id="4" name="מלבן מעוגל 3"/>
          <p:cNvSpPr/>
          <p:nvPr/>
        </p:nvSpPr>
        <p:spPr>
          <a:xfrm>
            <a:off x="468313" y="1484313"/>
            <a:ext cx="8135937" cy="1512887"/>
          </a:xfrm>
          <a:prstGeom prst="roundRect">
            <a:avLst/>
          </a:prstGeom>
          <a:solidFill>
            <a:srgbClr val="B8AF8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ltLang="he-IL" sz="2200" b="1" dirty="0">
              <a:solidFill>
                <a:schemeClr val="accent1"/>
              </a:solidFill>
            </a:endParaRPr>
          </a:p>
          <a:p>
            <a:pPr algn="ctr">
              <a:defRPr/>
            </a:pPr>
            <a:r>
              <a:rPr lang="he-IL" altLang="he-IL" sz="2200" b="1" dirty="0">
                <a:solidFill>
                  <a:schemeClr val="bg1"/>
                </a:solidFill>
              </a:rPr>
              <a:t>לטפח בוגר  עצמאי, בעל חוסן נפשי, מודעות ורגישות חברתית, המגלה אמפתיה, אכפתיות ואחריות והרואה את המעורבות החברתית כערך ודרך חיים</a:t>
            </a:r>
          </a:p>
          <a:p>
            <a:pPr algn="ctr">
              <a:defRPr/>
            </a:pPr>
            <a:endParaRPr lang="he-IL" sz="2200" dirty="0">
              <a:solidFill>
                <a:schemeClr val="bg1"/>
              </a:solidFill>
            </a:endParaRPr>
          </a:p>
        </p:txBody>
      </p:sp>
      <p:sp>
        <p:nvSpPr>
          <p:cNvPr id="5" name="מלבן מעוגל 4"/>
          <p:cNvSpPr/>
          <p:nvPr/>
        </p:nvSpPr>
        <p:spPr>
          <a:xfrm>
            <a:off x="6156325" y="3800475"/>
            <a:ext cx="2376488" cy="2586038"/>
          </a:xfrm>
          <a:prstGeom prst="roundRect">
            <a:avLst/>
          </a:prstGeom>
          <a:solidFill>
            <a:srgbClr val="1E497C"/>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dirty="0"/>
              <a:t>לסייע לתלמידים </a:t>
            </a:r>
            <a:r>
              <a:rPr lang="he-IL" dirty="0">
                <a:solidFill>
                  <a:schemeClr val="bg1"/>
                </a:solidFill>
              </a:rPr>
              <a:t>בהתפתחותם האישית </a:t>
            </a:r>
            <a:r>
              <a:rPr lang="he-IL" dirty="0"/>
              <a:t>ובבניית זהותם, לקידום תחושת ערך עצמי ושייכות לקהילה, לחברה ולמדינת ישראל</a:t>
            </a:r>
          </a:p>
        </p:txBody>
      </p:sp>
      <p:sp>
        <p:nvSpPr>
          <p:cNvPr id="6" name="מלבן מעוגל 5"/>
          <p:cNvSpPr/>
          <p:nvPr/>
        </p:nvSpPr>
        <p:spPr>
          <a:xfrm>
            <a:off x="3348038" y="3789363"/>
            <a:ext cx="2390775" cy="258445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bg1"/>
                </a:solidFill>
              </a:rPr>
              <a:t>לעורר בתלמידים מוטיבציה למעורבות חברתית פעילה וצמיחה אישית</a:t>
            </a:r>
          </a:p>
        </p:txBody>
      </p:sp>
      <p:sp>
        <p:nvSpPr>
          <p:cNvPr id="7" name="מלבן מעוגל 6"/>
          <p:cNvSpPr/>
          <p:nvPr/>
        </p:nvSpPr>
        <p:spPr>
          <a:xfrm>
            <a:off x="611188" y="3789363"/>
            <a:ext cx="2305050" cy="2592387"/>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dirty="0"/>
              <a:t>לעודד את התלמידים למצוא במעורבות החברתית ערך ברמה האישית והחברתית</a:t>
            </a:r>
            <a:endParaRPr lang="he-IL" sz="2400" dirty="0"/>
          </a:p>
        </p:txBody>
      </p:sp>
      <p:cxnSp>
        <p:nvCxnSpPr>
          <p:cNvPr id="9" name="מחבר חץ ישר 8"/>
          <p:cNvCxnSpPr/>
          <p:nvPr/>
        </p:nvCxnSpPr>
        <p:spPr>
          <a:xfrm>
            <a:off x="7300913" y="2997200"/>
            <a:ext cx="0" cy="8032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מחבר חץ ישר 9"/>
          <p:cNvCxnSpPr/>
          <p:nvPr/>
        </p:nvCxnSpPr>
        <p:spPr>
          <a:xfrm>
            <a:off x="4498975" y="2997200"/>
            <a:ext cx="0" cy="7413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מחבר חץ ישר 10"/>
          <p:cNvCxnSpPr/>
          <p:nvPr/>
        </p:nvCxnSpPr>
        <p:spPr>
          <a:xfrm>
            <a:off x="1692275" y="2997200"/>
            <a:ext cx="0" cy="792163"/>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outVertical)">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outVertical)">
                                      <p:cBhvr>
                                        <p:cTn id="17" dur="1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outVertical)">
                                      <p:cBhvr>
                                        <p:cTn id="2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מחבר ישר 45"/>
          <p:cNvCxnSpPr/>
          <p:nvPr/>
        </p:nvCxnSpPr>
        <p:spPr>
          <a:xfrm>
            <a:off x="4257675" y="1495425"/>
            <a:ext cx="0" cy="735013"/>
          </a:xfrm>
          <a:prstGeom prst="line">
            <a:avLst/>
          </a:prstGeom>
        </p:spPr>
        <p:style>
          <a:lnRef idx="3">
            <a:schemeClr val="accent5"/>
          </a:lnRef>
          <a:fillRef idx="0">
            <a:schemeClr val="accent5"/>
          </a:fillRef>
          <a:effectRef idx="2">
            <a:schemeClr val="accent5"/>
          </a:effectRef>
          <a:fontRef idx="minor">
            <a:schemeClr val="tx1"/>
          </a:fontRef>
        </p:style>
      </p:cxnSp>
      <p:grpSp>
        <p:nvGrpSpPr>
          <p:cNvPr id="3" name="קבוצה 20"/>
          <p:cNvGrpSpPr/>
          <p:nvPr/>
        </p:nvGrpSpPr>
        <p:grpSpPr>
          <a:xfrm>
            <a:off x="3042162" y="2178798"/>
            <a:ext cx="2357454" cy="932083"/>
            <a:chOff x="4857752" y="4500570"/>
            <a:chExt cx="2357454" cy="932083"/>
          </a:xfr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l="100000" b="100000"/>
            </a:path>
            <a:tileRect t="-100000" r="-100000"/>
          </a:gradFill>
        </p:grpSpPr>
        <p:sp>
          <p:nvSpPr>
            <p:cNvPr id="5" name="קוביה 4"/>
            <p:cNvSpPr/>
            <p:nvPr/>
          </p:nvSpPr>
          <p:spPr>
            <a:xfrm>
              <a:off x="4857752" y="4500570"/>
              <a:ext cx="2357454" cy="92869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3" name="TextBox 12"/>
            <p:cNvSpPr txBox="1"/>
            <p:nvPr/>
          </p:nvSpPr>
          <p:spPr>
            <a:xfrm>
              <a:off x="4857752" y="4786322"/>
              <a:ext cx="2000264" cy="646331"/>
            </a:xfrm>
            <a:prstGeom prst="rect">
              <a:avLst/>
            </a:prstGeom>
            <a:grpFill/>
          </p:spPr>
          <p:txBody>
            <a:bodyPr rtlCol="1">
              <a:spAutoFit/>
            </a:bodyPr>
            <a:lstStyle/>
            <a:p>
              <a:pPr>
                <a:defRPr/>
              </a:pPr>
              <a:r>
                <a:rPr lang="he-IL" b="1" dirty="0"/>
                <a:t>רפלקציה ועיבוד תהליך ההתנסות</a:t>
              </a:r>
              <a:endParaRPr lang="he-IL" dirty="0"/>
            </a:p>
          </p:txBody>
        </p:sp>
      </p:grpSp>
      <p:sp>
        <p:nvSpPr>
          <p:cNvPr id="45" name="אליפסה 44"/>
          <p:cNvSpPr/>
          <p:nvPr/>
        </p:nvSpPr>
        <p:spPr>
          <a:xfrm flipV="1">
            <a:off x="4148138" y="2176463"/>
            <a:ext cx="249237" cy="134937"/>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grpSp>
        <p:nvGrpSpPr>
          <p:cNvPr id="4" name="קבוצה 17"/>
          <p:cNvGrpSpPr/>
          <p:nvPr/>
        </p:nvGrpSpPr>
        <p:grpSpPr>
          <a:xfrm>
            <a:off x="5868144" y="1692320"/>
            <a:ext cx="2428892" cy="928694"/>
            <a:chOff x="1000100" y="2000240"/>
            <a:chExt cx="2428892" cy="928694"/>
          </a:xfrm>
          <a:solidFill>
            <a:schemeClr val="accent1">
              <a:lumMod val="60000"/>
              <a:lumOff val="40000"/>
            </a:schemeClr>
          </a:solidFill>
        </p:grpSpPr>
        <p:sp>
          <p:nvSpPr>
            <p:cNvPr id="7" name="קוביה 6"/>
            <p:cNvSpPr/>
            <p:nvPr/>
          </p:nvSpPr>
          <p:spPr>
            <a:xfrm>
              <a:off x="1071538" y="2000240"/>
              <a:ext cx="2357454" cy="92869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1" name="TextBox 10"/>
            <p:cNvSpPr txBox="1"/>
            <p:nvPr/>
          </p:nvSpPr>
          <p:spPr>
            <a:xfrm>
              <a:off x="1000100" y="2214554"/>
              <a:ext cx="2214578" cy="646331"/>
            </a:xfrm>
            <a:prstGeom prst="rect">
              <a:avLst/>
            </a:prstGeom>
            <a:noFill/>
          </p:spPr>
          <p:txBody>
            <a:bodyPr rtlCol="1">
              <a:spAutoFit/>
            </a:bodyPr>
            <a:lstStyle/>
            <a:p>
              <a:pPr algn="ctr">
                <a:defRPr/>
              </a:pPr>
              <a:r>
                <a:rPr lang="he-IL" dirty="0"/>
                <a:t>למידה פעילה מתוך </a:t>
              </a:r>
              <a:r>
                <a:rPr lang="he-IL" b="1" dirty="0"/>
                <a:t>התנסות מתמשכת </a:t>
              </a:r>
              <a:endParaRPr lang="he-IL" dirty="0"/>
            </a:p>
          </p:txBody>
        </p:sp>
      </p:grpSp>
      <p:sp>
        <p:nvSpPr>
          <p:cNvPr id="2" name="כותרת 1"/>
          <p:cNvSpPr>
            <a:spLocks noGrp="1"/>
          </p:cNvSpPr>
          <p:nvPr>
            <p:ph type="title"/>
          </p:nvPr>
        </p:nvSpPr>
        <p:spPr>
          <a:xfrm>
            <a:off x="393700" y="395288"/>
            <a:ext cx="8229600" cy="1363662"/>
          </a:xfrm>
          <a:effectLst>
            <a:outerShdw blurRad="50800" dist="38100" dir="5400000" algn="t" rotWithShape="0">
              <a:prstClr val="black">
                <a:alpha val="40000"/>
              </a:prstClr>
            </a:outerShdw>
          </a:effectLst>
        </p:spPr>
        <p:txBody>
          <a:bodyPr rtlCol="1">
            <a:normAutofit/>
          </a:bodyPr>
          <a:lstStyle/>
          <a:p>
            <a:pPr eaLnBrk="1" fontAlgn="auto" hangingPunct="1">
              <a:spcAft>
                <a:spcPts val="0"/>
              </a:spcAft>
              <a:defRPr/>
            </a:pPr>
            <a:r>
              <a:rPr lang="he-IL" sz="3600" b="1" dirty="0">
                <a:solidFill>
                  <a:schemeClr val="tx2"/>
                </a:solidFill>
                <a:effectLst>
                  <a:outerShdw blurRad="38100" dist="38100" dir="2700000" algn="tl">
                    <a:srgbClr val="000000">
                      <a:alpha val="43137"/>
                    </a:srgbClr>
                  </a:outerShdw>
                </a:effectLst>
                <a:latin typeface="David" panose="020E0502060401010101" pitchFamily="34" charset="-79"/>
                <a:cs typeface="+mn-cs"/>
              </a:rPr>
              <a:t>עקרונות התכנית</a:t>
            </a:r>
          </a:p>
        </p:txBody>
      </p:sp>
      <p:grpSp>
        <p:nvGrpSpPr>
          <p:cNvPr id="16" name="קבוצה 19"/>
          <p:cNvGrpSpPr/>
          <p:nvPr/>
        </p:nvGrpSpPr>
        <p:grpSpPr>
          <a:xfrm>
            <a:off x="393826" y="1494881"/>
            <a:ext cx="1714512" cy="2000264"/>
            <a:chOff x="4071934" y="1571612"/>
            <a:chExt cx="1714512" cy="2000264"/>
          </a:xfrm>
          <a:solidFill>
            <a:schemeClr val="tx2">
              <a:lumMod val="40000"/>
              <a:lumOff val="60000"/>
            </a:schemeClr>
          </a:solidFill>
        </p:grpSpPr>
        <p:sp>
          <p:nvSpPr>
            <p:cNvPr id="9" name="קוביה 8"/>
            <p:cNvSpPr/>
            <p:nvPr/>
          </p:nvSpPr>
          <p:spPr>
            <a:xfrm>
              <a:off x="4071934" y="1571612"/>
              <a:ext cx="1714512" cy="200026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2" name="TextBox 11"/>
            <p:cNvSpPr txBox="1"/>
            <p:nvPr/>
          </p:nvSpPr>
          <p:spPr>
            <a:xfrm>
              <a:off x="4071934" y="2071678"/>
              <a:ext cx="1214446" cy="1323439"/>
            </a:xfrm>
            <a:prstGeom prst="rect">
              <a:avLst/>
            </a:prstGeom>
            <a:grpFill/>
          </p:spPr>
          <p:txBody>
            <a:bodyPr rtlCol="1">
              <a:spAutoFit/>
            </a:bodyPr>
            <a:lstStyle/>
            <a:p>
              <a:pPr>
                <a:defRPr/>
              </a:pPr>
              <a:r>
                <a:rPr lang="he-IL" sz="1600" b="1" dirty="0"/>
                <a:t>הקניית</a:t>
              </a:r>
              <a:r>
                <a:rPr lang="he-IL" sz="1600" dirty="0"/>
                <a:t> </a:t>
              </a:r>
              <a:r>
                <a:rPr lang="he-IL" sz="1600" b="1" dirty="0"/>
                <a:t>מיומנויות תוך-אישיות, בין-אישיות וחברתיות</a:t>
              </a:r>
              <a:endParaRPr lang="he-IL" sz="1600" dirty="0"/>
            </a:p>
          </p:txBody>
        </p:sp>
      </p:grpSp>
      <p:grpSp>
        <p:nvGrpSpPr>
          <p:cNvPr id="17" name="קבוצה 18"/>
          <p:cNvGrpSpPr/>
          <p:nvPr/>
        </p:nvGrpSpPr>
        <p:grpSpPr>
          <a:xfrm>
            <a:off x="4039048" y="4146910"/>
            <a:ext cx="2405480" cy="928694"/>
            <a:chOff x="6090036" y="3212849"/>
            <a:chExt cx="2405480" cy="928694"/>
          </a:xfrm>
          <a:solidFill>
            <a:schemeClr val="tx2">
              <a:lumMod val="60000"/>
              <a:lumOff val="40000"/>
            </a:schemeClr>
          </a:solidFill>
        </p:grpSpPr>
        <p:sp>
          <p:nvSpPr>
            <p:cNvPr id="6" name="קוביה 5"/>
            <p:cNvSpPr/>
            <p:nvPr/>
          </p:nvSpPr>
          <p:spPr>
            <a:xfrm>
              <a:off x="6090036" y="3212849"/>
              <a:ext cx="2405480" cy="92869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5" name="TextBox 14"/>
            <p:cNvSpPr txBox="1"/>
            <p:nvPr/>
          </p:nvSpPr>
          <p:spPr>
            <a:xfrm>
              <a:off x="6090036" y="3462883"/>
              <a:ext cx="2168956" cy="646331"/>
            </a:xfrm>
            <a:prstGeom prst="rect">
              <a:avLst/>
            </a:prstGeom>
            <a:solidFill>
              <a:schemeClr val="accent1">
                <a:lumMod val="60000"/>
                <a:lumOff val="40000"/>
              </a:schemeClr>
            </a:solidFill>
          </p:spPr>
          <p:txBody>
            <a:bodyPr rtlCol="1">
              <a:spAutoFit/>
            </a:bodyPr>
            <a:lstStyle/>
            <a:p>
              <a:pPr>
                <a:defRPr/>
              </a:pPr>
              <a:r>
                <a:rPr lang="he-IL" b="1" dirty="0"/>
                <a:t>אינטגרטיביות – </a:t>
              </a:r>
              <a:r>
                <a:rPr lang="he-IL" dirty="0"/>
                <a:t>חיבור לתחומי הדעת</a:t>
              </a:r>
            </a:p>
          </p:txBody>
        </p:sp>
      </p:grpSp>
      <p:grpSp>
        <p:nvGrpSpPr>
          <p:cNvPr id="18" name="קבוצה 22"/>
          <p:cNvGrpSpPr/>
          <p:nvPr/>
        </p:nvGrpSpPr>
        <p:grpSpPr>
          <a:xfrm>
            <a:off x="6563771" y="5055345"/>
            <a:ext cx="1857388" cy="1571636"/>
            <a:chOff x="2873974" y="4260279"/>
            <a:chExt cx="2357454" cy="928694"/>
          </a:xfr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path path="circle">
              <a:fillToRect r="100000" b="100000"/>
            </a:path>
            <a:tileRect l="-100000" t="-100000"/>
          </a:gradFill>
        </p:grpSpPr>
        <p:sp>
          <p:nvSpPr>
            <p:cNvPr id="10" name="קוביה 9"/>
            <p:cNvSpPr/>
            <p:nvPr/>
          </p:nvSpPr>
          <p:spPr>
            <a:xfrm>
              <a:off x="2873974" y="4260279"/>
              <a:ext cx="2357454" cy="928694"/>
            </a:xfrm>
            <a:prstGeom prst="cub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14" name="TextBox 13"/>
            <p:cNvSpPr txBox="1"/>
            <p:nvPr/>
          </p:nvSpPr>
          <p:spPr>
            <a:xfrm>
              <a:off x="2873974" y="4526801"/>
              <a:ext cx="1849599" cy="536511"/>
            </a:xfrm>
            <a:prstGeom prst="rect">
              <a:avLst/>
            </a:prstGeom>
            <a:grpFill/>
            <a:ln>
              <a:noFill/>
            </a:ln>
          </p:spPr>
          <p:txBody>
            <a:bodyPr rtlCol="1">
              <a:spAutoFit/>
            </a:bodyPr>
            <a:lstStyle/>
            <a:p>
              <a:pPr algn="ctr">
                <a:defRPr/>
              </a:pPr>
              <a:r>
                <a:rPr lang="he-IL" sz="1700" b="1" dirty="0"/>
                <a:t>בחירה / יוזמה </a:t>
              </a:r>
              <a:r>
                <a:rPr lang="he-IL" dirty="0"/>
                <a:t>על פי תחומי עניין וכשרון </a:t>
              </a:r>
            </a:p>
          </p:txBody>
        </p:sp>
      </p:grpSp>
      <p:grpSp>
        <p:nvGrpSpPr>
          <p:cNvPr id="19" name="קבוצה 24"/>
          <p:cNvGrpSpPr/>
          <p:nvPr/>
        </p:nvGrpSpPr>
        <p:grpSpPr>
          <a:xfrm>
            <a:off x="250950" y="4325505"/>
            <a:ext cx="1357322" cy="1500198"/>
            <a:chOff x="1357290" y="2285992"/>
            <a:chExt cx="1357322" cy="1500198"/>
          </a:xfr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3500000" scaled="1"/>
            <a:tileRect/>
          </a:gradFill>
        </p:grpSpPr>
        <p:sp>
          <p:nvSpPr>
            <p:cNvPr id="8" name="קוביה 7"/>
            <p:cNvSpPr/>
            <p:nvPr/>
          </p:nvSpPr>
          <p:spPr>
            <a:xfrm>
              <a:off x="1500166" y="2285992"/>
              <a:ext cx="1214446" cy="1500198"/>
            </a:xfrm>
            <a:prstGeom prst="cub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24" name="TextBox 23"/>
            <p:cNvSpPr txBox="1"/>
            <p:nvPr/>
          </p:nvSpPr>
          <p:spPr>
            <a:xfrm>
              <a:off x="1357290" y="2786058"/>
              <a:ext cx="1071570" cy="923330"/>
            </a:xfrm>
            <a:prstGeom prst="rect">
              <a:avLst/>
            </a:prstGeom>
            <a:noFill/>
          </p:spPr>
          <p:txBody>
            <a:bodyPr rtlCol="1">
              <a:spAutoFit/>
            </a:bodyPr>
            <a:lstStyle/>
            <a:p>
              <a:pPr>
                <a:defRPr/>
              </a:pPr>
              <a:r>
                <a:rPr lang="he-IL" b="1" dirty="0"/>
                <a:t>פיתוח מקצועי </a:t>
              </a:r>
              <a:r>
                <a:rPr lang="he-IL" dirty="0"/>
                <a:t>על הרצף</a:t>
              </a:r>
            </a:p>
          </p:txBody>
        </p:sp>
      </p:grpSp>
      <p:grpSp>
        <p:nvGrpSpPr>
          <p:cNvPr id="20" name="קבוצה 20"/>
          <p:cNvGrpSpPr/>
          <p:nvPr/>
        </p:nvGrpSpPr>
        <p:grpSpPr>
          <a:xfrm>
            <a:off x="6063705" y="3017278"/>
            <a:ext cx="2357454" cy="932083"/>
            <a:chOff x="4857752" y="4500570"/>
            <a:chExt cx="2357454" cy="932083"/>
          </a:xfrm>
          <a:solidFill>
            <a:schemeClr val="tx2">
              <a:lumMod val="40000"/>
              <a:lumOff val="60000"/>
            </a:schemeClr>
          </a:solidFill>
        </p:grpSpPr>
        <p:sp>
          <p:nvSpPr>
            <p:cNvPr id="26" name="קוביה 25"/>
            <p:cNvSpPr/>
            <p:nvPr/>
          </p:nvSpPr>
          <p:spPr>
            <a:xfrm>
              <a:off x="4857752" y="4500570"/>
              <a:ext cx="2357454" cy="92869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27" name="TextBox 26"/>
            <p:cNvSpPr txBox="1"/>
            <p:nvPr/>
          </p:nvSpPr>
          <p:spPr>
            <a:xfrm>
              <a:off x="4857752" y="4786322"/>
              <a:ext cx="2000264" cy="646331"/>
            </a:xfrm>
            <a:prstGeom prst="rect">
              <a:avLst/>
            </a:prstGeom>
            <a:grpFill/>
            <a:ln>
              <a:noFill/>
            </a:ln>
          </p:spPr>
          <p:txBody>
            <a:bodyPr rtlCol="1">
              <a:spAutoFit/>
            </a:bodyPr>
            <a:lstStyle/>
            <a:p>
              <a:pPr>
                <a:defRPr/>
              </a:pPr>
              <a:r>
                <a:rPr lang="he-IL" b="1" dirty="0"/>
                <a:t>מתן מענים לצרכים בקהילה</a:t>
              </a:r>
              <a:endParaRPr lang="he-IL" dirty="0"/>
            </a:p>
          </p:txBody>
        </p:sp>
      </p:grpSp>
      <p:grpSp>
        <p:nvGrpSpPr>
          <p:cNvPr id="21" name="קבוצה 19"/>
          <p:cNvGrpSpPr/>
          <p:nvPr/>
        </p:nvGrpSpPr>
        <p:grpSpPr>
          <a:xfrm>
            <a:off x="2020252" y="3691237"/>
            <a:ext cx="1714512" cy="2268667"/>
            <a:chOff x="4071934" y="1571612"/>
            <a:chExt cx="1714512" cy="2000264"/>
          </a:xfrm>
          <a:solidFill>
            <a:schemeClr val="tx2">
              <a:lumMod val="40000"/>
              <a:lumOff val="60000"/>
            </a:schemeClr>
          </a:solidFill>
        </p:grpSpPr>
        <p:sp>
          <p:nvSpPr>
            <p:cNvPr id="29" name="קוביה 28"/>
            <p:cNvSpPr/>
            <p:nvPr/>
          </p:nvSpPr>
          <p:spPr>
            <a:xfrm>
              <a:off x="4071934" y="1571612"/>
              <a:ext cx="1714512" cy="2000264"/>
            </a:xfrm>
            <a:prstGeom prst="cube">
              <a:avLst/>
            </a:prstGeom>
            <a:gr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dirty="0"/>
            </a:p>
          </p:txBody>
        </p:sp>
        <p:sp>
          <p:nvSpPr>
            <p:cNvPr id="30" name="TextBox 29"/>
            <p:cNvSpPr txBox="1"/>
            <p:nvPr/>
          </p:nvSpPr>
          <p:spPr>
            <a:xfrm>
              <a:off x="4071934" y="1981337"/>
              <a:ext cx="1214446" cy="1546774"/>
            </a:xfrm>
            <a:prstGeom prst="rect">
              <a:avLst/>
            </a:prstGeom>
            <a:grpFill/>
          </p:spPr>
          <p:txBody>
            <a:bodyPr rtlCol="1">
              <a:spAutoFit/>
            </a:bodyPr>
            <a:lstStyle/>
            <a:p>
              <a:pPr>
                <a:defRPr/>
              </a:pPr>
              <a:r>
                <a:rPr lang="he-IL" b="1" dirty="0"/>
                <a:t>שותפות - </a:t>
              </a:r>
              <a:r>
                <a:rPr lang="he-IL" dirty="0"/>
                <a:t>רצף של אחריות חינוכית בין בית הספר והקהילה</a:t>
              </a:r>
            </a:p>
          </p:txBody>
        </p:sp>
      </p:grpSp>
      <p:sp>
        <p:nvSpPr>
          <p:cNvPr id="40" name="אליפסה 39"/>
          <p:cNvSpPr/>
          <p:nvPr/>
        </p:nvSpPr>
        <p:spPr>
          <a:xfrm flipV="1">
            <a:off x="1001713" y="1636713"/>
            <a:ext cx="249237" cy="136525"/>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35" name="מחבר ישר 34"/>
          <p:cNvCxnSpPr/>
          <p:nvPr/>
        </p:nvCxnSpPr>
        <p:spPr>
          <a:xfrm flipH="1">
            <a:off x="1111250" y="333375"/>
            <a:ext cx="7938" cy="1358900"/>
          </a:xfrm>
          <a:prstGeom prst="line">
            <a:avLst/>
          </a:prstGeom>
        </p:spPr>
        <p:style>
          <a:lnRef idx="3">
            <a:schemeClr val="accent5"/>
          </a:lnRef>
          <a:fillRef idx="0">
            <a:schemeClr val="accent5"/>
          </a:fillRef>
          <a:effectRef idx="2">
            <a:schemeClr val="accent5"/>
          </a:effectRef>
          <a:fontRef idx="minor">
            <a:schemeClr val="tx1"/>
          </a:fontRef>
        </p:style>
      </p:cxnSp>
      <p:sp>
        <p:nvSpPr>
          <p:cNvPr id="42" name="אליפסה 41"/>
          <p:cNvSpPr/>
          <p:nvPr/>
        </p:nvSpPr>
        <p:spPr>
          <a:xfrm flipV="1">
            <a:off x="865188" y="4362450"/>
            <a:ext cx="250825" cy="13493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43" name="מחבר ישר 42"/>
          <p:cNvCxnSpPr>
            <a:stCxn id="9" idx="3"/>
          </p:cNvCxnSpPr>
          <p:nvPr/>
        </p:nvCxnSpPr>
        <p:spPr>
          <a:xfrm flipH="1">
            <a:off x="976313" y="3495675"/>
            <a:ext cx="60325" cy="922338"/>
          </a:xfrm>
          <a:prstGeom prst="line">
            <a:avLst/>
          </a:prstGeom>
        </p:spPr>
        <p:style>
          <a:lnRef idx="3">
            <a:schemeClr val="accent5"/>
          </a:lnRef>
          <a:fillRef idx="0">
            <a:schemeClr val="accent5"/>
          </a:fillRef>
          <a:effectRef idx="2">
            <a:schemeClr val="accent5"/>
          </a:effectRef>
          <a:fontRef idx="minor">
            <a:schemeClr val="tx1"/>
          </a:fontRef>
        </p:style>
      </p:cxnSp>
      <p:sp>
        <p:nvSpPr>
          <p:cNvPr id="48" name="אליפסה 47"/>
          <p:cNvSpPr/>
          <p:nvPr/>
        </p:nvSpPr>
        <p:spPr>
          <a:xfrm flipV="1">
            <a:off x="2767013" y="3798888"/>
            <a:ext cx="250825" cy="136525"/>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49" name="מחבר ישר 48"/>
          <p:cNvCxnSpPr/>
          <p:nvPr/>
        </p:nvCxnSpPr>
        <p:spPr>
          <a:xfrm flipH="1">
            <a:off x="2892425" y="395288"/>
            <a:ext cx="15875" cy="3522662"/>
          </a:xfrm>
          <a:prstGeom prst="line">
            <a:avLst/>
          </a:prstGeom>
        </p:spPr>
        <p:style>
          <a:lnRef idx="3">
            <a:schemeClr val="accent5"/>
          </a:lnRef>
          <a:fillRef idx="0">
            <a:schemeClr val="accent5"/>
          </a:fillRef>
          <a:effectRef idx="2">
            <a:schemeClr val="accent5"/>
          </a:effectRef>
          <a:fontRef idx="minor">
            <a:schemeClr val="tx1"/>
          </a:fontRef>
        </p:style>
      </p:cxnSp>
      <p:sp>
        <p:nvSpPr>
          <p:cNvPr id="51" name="אליפסה 50"/>
          <p:cNvSpPr/>
          <p:nvPr/>
        </p:nvSpPr>
        <p:spPr>
          <a:xfrm flipV="1">
            <a:off x="5113338" y="4157663"/>
            <a:ext cx="250825" cy="134937"/>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52" name="מחבר ישר 51"/>
          <p:cNvCxnSpPr/>
          <p:nvPr/>
        </p:nvCxnSpPr>
        <p:spPr>
          <a:xfrm flipH="1">
            <a:off x="5224463" y="1495425"/>
            <a:ext cx="14287" cy="2717800"/>
          </a:xfrm>
          <a:prstGeom prst="line">
            <a:avLst/>
          </a:prstGeom>
        </p:spPr>
        <p:style>
          <a:lnRef idx="3">
            <a:schemeClr val="accent5"/>
          </a:lnRef>
          <a:fillRef idx="0">
            <a:schemeClr val="accent5"/>
          </a:fillRef>
          <a:effectRef idx="2">
            <a:schemeClr val="accent5"/>
          </a:effectRef>
          <a:fontRef idx="minor">
            <a:schemeClr val="tx1"/>
          </a:fontRef>
        </p:style>
      </p:cxnSp>
      <p:sp>
        <p:nvSpPr>
          <p:cNvPr id="54" name="אליפסה 53"/>
          <p:cNvSpPr/>
          <p:nvPr/>
        </p:nvSpPr>
        <p:spPr>
          <a:xfrm flipV="1">
            <a:off x="6977063" y="1717675"/>
            <a:ext cx="249237" cy="13493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55" name="מחבר ישר 54"/>
          <p:cNvCxnSpPr/>
          <p:nvPr/>
        </p:nvCxnSpPr>
        <p:spPr>
          <a:xfrm flipH="1">
            <a:off x="7086600" y="412750"/>
            <a:ext cx="7938" cy="1360488"/>
          </a:xfrm>
          <a:prstGeom prst="line">
            <a:avLst/>
          </a:prstGeom>
        </p:spPr>
        <p:style>
          <a:lnRef idx="3">
            <a:schemeClr val="accent5"/>
          </a:lnRef>
          <a:fillRef idx="0">
            <a:schemeClr val="accent5"/>
          </a:fillRef>
          <a:effectRef idx="2">
            <a:schemeClr val="accent5"/>
          </a:effectRef>
          <a:fontRef idx="minor">
            <a:schemeClr val="tx1"/>
          </a:fontRef>
        </p:style>
      </p:cxnSp>
      <p:sp>
        <p:nvSpPr>
          <p:cNvPr id="56" name="אליפסה 55"/>
          <p:cNvSpPr/>
          <p:nvPr/>
        </p:nvSpPr>
        <p:spPr>
          <a:xfrm flipV="1">
            <a:off x="7381875" y="5172075"/>
            <a:ext cx="250825" cy="13493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57" name="מחבר ישר 56"/>
          <p:cNvCxnSpPr/>
          <p:nvPr/>
        </p:nvCxnSpPr>
        <p:spPr>
          <a:xfrm flipH="1">
            <a:off x="7493000" y="3949700"/>
            <a:ext cx="14288" cy="1277938"/>
          </a:xfrm>
          <a:prstGeom prst="line">
            <a:avLst/>
          </a:prstGeom>
        </p:spPr>
        <p:style>
          <a:lnRef idx="3">
            <a:schemeClr val="accent5"/>
          </a:lnRef>
          <a:fillRef idx="0">
            <a:schemeClr val="accent5"/>
          </a:fillRef>
          <a:effectRef idx="2">
            <a:schemeClr val="accent5"/>
          </a:effectRef>
          <a:fontRef idx="minor">
            <a:schemeClr val="tx1"/>
          </a:fontRef>
        </p:style>
      </p:cxnSp>
      <p:sp>
        <p:nvSpPr>
          <p:cNvPr id="59" name="אליפסה 58"/>
          <p:cNvSpPr/>
          <p:nvPr/>
        </p:nvSpPr>
        <p:spPr>
          <a:xfrm flipV="1">
            <a:off x="6872288" y="3057525"/>
            <a:ext cx="250825" cy="134938"/>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60" name="מחבר ישר 59"/>
          <p:cNvCxnSpPr/>
          <p:nvPr/>
        </p:nvCxnSpPr>
        <p:spPr>
          <a:xfrm flipH="1">
            <a:off x="6981825" y="2636838"/>
            <a:ext cx="20638" cy="476250"/>
          </a:xfrm>
          <a:prstGeom prst="line">
            <a:avLst/>
          </a:prstGeom>
        </p:spPr>
        <p:style>
          <a:lnRef idx="3">
            <a:schemeClr val="accent5"/>
          </a:lnRef>
          <a:fillRef idx="0">
            <a:schemeClr val="accent5"/>
          </a:fillRef>
          <a:effectRef idx="2">
            <a:schemeClr val="accent5"/>
          </a:effectRef>
          <a:fontRef idx="minor">
            <a:schemeClr val="tx1"/>
          </a:fontRef>
        </p:style>
      </p:cxnSp>
      <p:sp>
        <p:nvSpPr>
          <p:cNvPr id="66" name="אליפסה 65"/>
          <p:cNvSpPr/>
          <p:nvPr/>
        </p:nvSpPr>
        <p:spPr>
          <a:xfrm flipV="1">
            <a:off x="1849438" y="2573338"/>
            <a:ext cx="171450" cy="214312"/>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67" name="מחבר ישר 66"/>
          <p:cNvCxnSpPr/>
          <p:nvPr/>
        </p:nvCxnSpPr>
        <p:spPr>
          <a:xfrm flipH="1">
            <a:off x="1958975" y="2655888"/>
            <a:ext cx="1058863" cy="0"/>
          </a:xfrm>
          <a:prstGeom prst="line">
            <a:avLst/>
          </a:prstGeom>
        </p:spPr>
        <p:style>
          <a:lnRef idx="3">
            <a:schemeClr val="accent5"/>
          </a:lnRef>
          <a:fillRef idx="0">
            <a:schemeClr val="accent5"/>
          </a:fillRef>
          <a:effectRef idx="2">
            <a:schemeClr val="accent5"/>
          </a:effectRef>
          <a:fontRef idx="minor">
            <a:schemeClr val="tx1"/>
          </a:fontRef>
        </p:style>
      </p:cxnSp>
      <p:sp>
        <p:nvSpPr>
          <p:cNvPr id="69" name="אליפסה 68"/>
          <p:cNvSpPr/>
          <p:nvPr/>
        </p:nvSpPr>
        <p:spPr>
          <a:xfrm flipV="1">
            <a:off x="5275263" y="2349500"/>
            <a:ext cx="171450" cy="214313"/>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70" name="מחבר ישר 69"/>
          <p:cNvCxnSpPr/>
          <p:nvPr/>
        </p:nvCxnSpPr>
        <p:spPr>
          <a:xfrm flipH="1">
            <a:off x="5386388" y="2432050"/>
            <a:ext cx="528637" cy="0"/>
          </a:xfrm>
          <a:prstGeom prst="line">
            <a:avLst/>
          </a:prstGeom>
        </p:spPr>
        <p:style>
          <a:lnRef idx="3">
            <a:schemeClr val="accent5"/>
          </a:lnRef>
          <a:fillRef idx="0">
            <a:schemeClr val="accent5"/>
          </a:fillRef>
          <a:effectRef idx="2">
            <a:schemeClr val="accent5"/>
          </a:effectRef>
          <a:fontRef idx="minor">
            <a:schemeClr val="tx1"/>
          </a:fontRef>
        </p:style>
      </p:cxnSp>
      <p:sp>
        <p:nvSpPr>
          <p:cNvPr id="73" name="אליפסה 72"/>
          <p:cNvSpPr/>
          <p:nvPr/>
        </p:nvSpPr>
        <p:spPr>
          <a:xfrm flipV="1">
            <a:off x="1403350" y="5086350"/>
            <a:ext cx="171450" cy="214313"/>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74" name="מחבר ישר 73"/>
          <p:cNvCxnSpPr/>
          <p:nvPr/>
        </p:nvCxnSpPr>
        <p:spPr>
          <a:xfrm flipH="1" flipV="1">
            <a:off x="1512888" y="5170488"/>
            <a:ext cx="508000" cy="23812"/>
          </a:xfrm>
          <a:prstGeom prst="line">
            <a:avLst/>
          </a:prstGeom>
        </p:spPr>
        <p:style>
          <a:lnRef idx="3">
            <a:schemeClr val="accent5"/>
          </a:lnRef>
          <a:fillRef idx="0">
            <a:schemeClr val="accent5"/>
          </a:fillRef>
          <a:effectRef idx="2">
            <a:schemeClr val="accent5"/>
          </a:effectRef>
          <a:fontRef idx="minor">
            <a:schemeClr val="tx1"/>
          </a:fontRef>
        </p:style>
      </p:cxnSp>
      <p:sp>
        <p:nvSpPr>
          <p:cNvPr id="78" name="אליפסה 77"/>
          <p:cNvSpPr/>
          <p:nvPr/>
        </p:nvSpPr>
        <p:spPr>
          <a:xfrm flipV="1">
            <a:off x="3500438" y="4727575"/>
            <a:ext cx="171450" cy="214313"/>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79" name="מחבר ישר 78"/>
          <p:cNvCxnSpPr/>
          <p:nvPr/>
        </p:nvCxnSpPr>
        <p:spPr>
          <a:xfrm flipH="1" flipV="1">
            <a:off x="3609975" y="4810125"/>
            <a:ext cx="431800" cy="23813"/>
          </a:xfrm>
          <a:prstGeom prst="line">
            <a:avLst/>
          </a:prstGeom>
        </p:spPr>
        <p:style>
          <a:lnRef idx="3">
            <a:schemeClr val="accent5"/>
          </a:lnRef>
          <a:fillRef idx="0">
            <a:schemeClr val="accent5"/>
          </a:fillRef>
          <a:effectRef idx="2">
            <a:schemeClr val="accent5"/>
          </a:effectRef>
          <a:fontRef idx="minor">
            <a:schemeClr val="tx1"/>
          </a:fontRef>
        </p:style>
      </p:cxnSp>
      <p:cxnSp>
        <p:nvCxnSpPr>
          <p:cNvPr id="87" name="מחבר ישר 86"/>
          <p:cNvCxnSpPr/>
          <p:nvPr/>
        </p:nvCxnSpPr>
        <p:spPr>
          <a:xfrm>
            <a:off x="4257675" y="333375"/>
            <a:ext cx="0" cy="574675"/>
          </a:xfrm>
          <a:prstGeom prst="line">
            <a:avLst/>
          </a:prstGeom>
        </p:spPr>
        <p:style>
          <a:lnRef idx="3">
            <a:schemeClr val="accent5"/>
          </a:lnRef>
          <a:fillRef idx="0">
            <a:schemeClr val="accent5"/>
          </a:fillRef>
          <a:effectRef idx="2">
            <a:schemeClr val="accent5"/>
          </a:effectRef>
          <a:fontRef idx="minor">
            <a:schemeClr val="tx1"/>
          </a:fontRef>
        </p:style>
      </p:cxnSp>
      <p:cxnSp>
        <p:nvCxnSpPr>
          <p:cNvPr id="90" name="מחבר ישר 89"/>
          <p:cNvCxnSpPr/>
          <p:nvPr/>
        </p:nvCxnSpPr>
        <p:spPr>
          <a:xfrm>
            <a:off x="5219700" y="333375"/>
            <a:ext cx="0" cy="574675"/>
          </a:xfrm>
          <a:prstGeom prst="line">
            <a:avLst/>
          </a:prstGeom>
        </p:spPr>
        <p:style>
          <a:lnRef idx="3">
            <a:schemeClr val="accent5"/>
          </a:lnRef>
          <a:fillRef idx="0">
            <a:schemeClr val="accent5"/>
          </a:fillRef>
          <a:effectRef idx="2">
            <a:schemeClr val="accent5"/>
          </a:effectRef>
          <a:fontRef idx="minor">
            <a:schemeClr val="tx1"/>
          </a:fontRef>
        </p:style>
      </p:cxnSp>
      <p:sp>
        <p:nvSpPr>
          <p:cNvPr id="91" name="אליפסה 90"/>
          <p:cNvSpPr/>
          <p:nvPr/>
        </p:nvSpPr>
        <p:spPr>
          <a:xfrm flipV="1">
            <a:off x="6253163" y="4414838"/>
            <a:ext cx="171450" cy="214312"/>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he-IL"/>
          </a:p>
        </p:txBody>
      </p:sp>
      <p:cxnSp>
        <p:nvCxnSpPr>
          <p:cNvPr id="92" name="מחבר ישר 91"/>
          <p:cNvCxnSpPr/>
          <p:nvPr/>
        </p:nvCxnSpPr>
        <p:spPr>
          <a:xfrm flipH="1" flipV="1">
            <a:off x="6362700" y="4497388"/>
            <a:ext cx="1144588" cy="23812"/>
          </a:xfrm>
          <a:prstGeom prst="line">
            <a:avLst/>
          </a:prstGeom>
        </p:spPr>
        <p:style>
          <a:lnRef idx="3">
            <a:schemeClr val="accent5"/>
          </a:lnRef>
          <a:fillRef idx="0">
            <a:schemeClr val="accent5"/>
          </a:fillRef>
          <a:effectRef idx="2">
            <a:schemeClr val="accent5"/>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50825" y="765175"/>
            <a:ext cx="8229600" cy="990600"/>
          </a:xfrm>
        </p:spPr>
        <p:txBody>
          <a:bodyPr rtlCol="1">
            <a:normAutofit fontScale="90000"/>
          </a:bodyPr>
          <a:lstStyle/>
          <a:p>
            <a:pPr eaLnBrk="1" fontAlgn="auto" hangingPunct="1">
              <a:spcAft>
                <a:spcPts val="0"/>
              </a:spcAft>
              <a:defRPr/>
            </a:pPr>
            <a:r>
              <a:rPr lang="he-IL" sz="4000" b="1" dirty="0">
                <a:solidFill>
                  <a:schemeClr val="tx2"/>
                </a:solidFill>
                <a:effectLst>
                  <a:outerShdw blurRad="38100" dist="38100" dir="2700000" algn="tl">
                    <a:srgbClr val="000000">
                      <a:alpha val="43137"/>
                    </a:srgbClr>
                  </a:outerShdw>
                </a:effectLst>
                <a:latin typeface="David" panose="020E0502060401010101" pitchFamily="34" charset="-79"/>
                <a:cs typeface="+mn-cs"/>
              </a:rPr>
              <a:t>התהליך החינוכי </a:t>
            </a:r>
            <a:r>
              <a:rPr lang="he-IL" sz="4000" b="1" dirty="0" smtClean="0">
                <a:solidFill>
                  <a:schemeClr val="tx2"/>
                </a:solidFill>
                <a:effectLst>
                  <a:outerShdw blurRad="38100" dist="38100" dir="2700000" algn="tl">
                    <a:srgbClr val="000000">
                      <a:alpha val="43137"/>
                    </a:srgbClr>
                  </a:outerShdw>
                </a:effectLst>
                <a:latin typeface="David" panose="020E0502060401010101" pitchFamily="34" charset="-79"/>
                <a:cs typeface="+mn-cs"/>
              </a:rPr>
              <a:t>להתפתחות אישית ולמעורבות חברתית </a:t>
            </a:r>
            <a:r>
              <a:rPr lang="he-IL" b="1" dirty="0">
                <a:effectLst>
                  <a:outerShdw blurRad="38100" dist="38100" dir="2700000" algn="tl">
                    <a:srgbClr val="000000">
                      <a:alpha val="43137"/>
                    </a:srgbClr>
                  </a:outerShdw>
                </a:effectLst>
                <a:latin typeface="David" panose="020E0502060401010101" pitchFamily="34" charset="-79"/>
                <a:cs typeface="+mn-cs"/>
              </a:rPr>
              <a:t/>
            </a:r>
            <a:br>
              <a:rPr lang="he-IL" b="1" dirty="0">
                <a:effectLst>
                  <a:outerShdw blurRad="38100" dist="38100" dir="2700000" algn="tl">
                    <a:srgbClr val="000000">
                      <a:alpha val="43137"/>
                    </a:srgbClr>
                  </a:outerShdw>
                </a:effectLst>
                <a:latin typeface="David" panose="020E0502060401010101" pitchFamily="34" charset="-79"/>
                <a:cs typeface="+mn-cs"/>
              </a:rPr>
            </a:br>
            <a:r>
              <a:rPr lang="he-IL" sz="3100" b="1" dirty="0">
                <a:solidFill>
                  <a:schemeClr val="accent1"/>
                </a:solidFill>
                <a:effectLst>
                  <a:outerShdw blurRad="38100" dist="38100" dir="2700000" algn="tl">
                    <a:srgbClr val="000000">
                      <a:alpha val="43137"/>
                    </a:srgbClr>
                  </a:outerShdw>
                </a:effectLst>
                <a:cs typeface="+mn-cs"/>
              </a:rPr>
              <a:t>שילוב </a:t>
            </a:r>
            <a:r>
              <a:rPr lang="he-IL" sz="3100" b="1" dirty="0" smtClean="0">
                <a:solidFill>
                  <a:schemeClr val="accent1"/>
                </a:solidFill>
                <a:effectLst>
                  <a:outerShdw blurRad="38100" dist="38100" dir="2700000" algn="tl">
                    <a:srgbClr val="000000">
                      <a:alpha val="43137"/>
                    </a:srgbClr>
                  </a:outerShdw>
                </a:effectLst>
                <a:cs typeface="+mn-cs"/>
              </a:rPr>
              <a:t>בין פעילות </a:t>
            </a:r>
            <a:r>
              <a:rPr lang="he-IL" sz="3100" b="1" dirty="0">
                <a:solidFill>
                  <a:schemeClr val="accent1"/>
                </a:solidFill>
                <a:effectLst>
                  <a:outerShdw blurRad="38100" dist="38100" dir="2700000" algn="tl">
                    <a:srgbClr val="000000">
                      <a:alpha val="43137"/>
                    </a:srgbClr>
                  </a:outerShdw>
                </a:effectLst>
                <a:cs typeface="+mn-cs"/>
              </a:rPr>
              <a:t>עיונית </a:t>
            </a:r>
            <a:r>
              <a:rPr lang="he-IL" sz="3100" b="1" dirty="0" smtClean="0">
                <a:solidFill>
                  <a:schemeClr val="accent1"/>
                </a:solidFill>
                <a:effectLst>
                  <a:outerShdw blurRad="38100" dist="38100" dir="2700000" algn="tl">
                    <a:srgbClr val="000000">
                      <a:alpha val="43137"/>
                    </a:srgbClr>
                  </a:outerShdw>
                </a:effectLst>
                <a:cs typeface="+mn-cs"/>
              </a:rPr>
              <a:t>לבין פעילות </a:t>
            </a:r>
            <a:r>
              <a:rPr lang="he-IL" sz="3100" b="1" dirty="0">
                <a:solidFill>
                  <a:schemeClr val="accent1"/>
                </a:solidFill>
                <a:effectLst>
                  <a:outerShdw blurRad="38100" dist="38100" dir="2700000" algn="tl">
                    <a:srgbClr val="000000">
                      <a:alpha val="43137"/>
                    </a:srgbClr>
                  </a:outerShdw>
                </a:effectLst>
                <a:cs typeface="+mn-cs"/>
              </a:rPr>
              <a:t>מעשית</a:t>
            </a:r>
            <a:r>
              <a:rPr lang="he-IL" b="1" dirty="0">
                <a:solidFill>
                  <a:schemeClr val="tx2">
                    <a:lumMod val="50000"/>
                  </a:schemeClr>
                </a:solidFill>
                <a:effectLst>
                  <a:outerShdw blurRad="38100" dist="38100" dir="2700000" algn="tl">
                    <a:srgbClr val="000000">
                      <a:alpha val="43137"/>
                    </a:srgbClr>
                  </a:outerShdw>
                </a:effectLst>
                <a:cs typeface="+mn-cs"/>
              </a:rPr>
              <a:t/>
            </a:r>
            <a:br>
              <a:rPr lang="he-IL" b="1" dirty="0">
                <a:solidFill>
                  <a:schemeClr val="tx2">
                    <a:lumMod val="50000"/>
                  </a:schemeClr>
                </a:solidFill>
                <a:effectLst>
                  <a:outerShdw blurRad="38100" dist="38100" dir="2700000" algn="tl">
                    <a:srgbClr val="000000">
                      <a:alpha val="43137"/>
                    </a:srgbClr>
                  </a:outerShdw>
                </a:effectLst>
                <a:cs typeface="+mn-cs"/>
              </a:rPr>
            </a:br>
            <a:endParaRPr lang="he-IL" b="1" dirty="0">
              <a:effectLst>
                <a:outerShdw blurRad="38100" dist="38100" dir="2700000" algn="tl">
                  <a:srgbClr val="000000">
                    <a:alpha val="43137"/>
                  </a:srgbClr>
                </a:outerShdw>
              </a:effectLst>
              <a:cs typeface="+mn-cs"/>
            </a:endParaRPr>
          </a:p>
        </p:txBody>
      </p:sp>
      <p:graphicFrame>
        <p:nvGraphicFramePr>
          <p:cNvPr id="4" name="מציין מיקום תוכן 3"/>
          <p:cNvGraphicFramePr>
            <a:graphicFrameLocks noGrp="1"/>
          </p:cNvGraphicFramePr>
          <p:nvPr>
            <p:ph idx="1"/>
          </p:nvPr>
        </p:nvGraphicFramePr>
        <p:xfrm>
          <a:off x="467544" y="191683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42888"/>
            <a:ext cx="8229600" cy="1660526"/>
          </a:xfrm>
        </p:spPr>
        <p:txBody>
          <a:bodyPr rtlCol="1">
            <a:normAutofit/>
          </a:bodyPr>
          <a:lstStyle/>
          <a:p>
            <a:pPr eaLnBrk="1" fontAlgn="auto" hangingPunct="1">
              <a:spcAft>
                <a:spcPts val="0"/>
              </a:spcAft>
              <a:defRPr/>
            </a:pPr>
            <a:r>
              <a:rPr lang="he-IL" sz="3800" b="1" dirty="0" smtClean="0">
                <a:solidFill>
                  <a:schemeClr val="tx2">
                    <a:lumMod val="75000"/>
                  </a:schemeClr>
                </a:solidFill>
                <a:effectLst>
                  <a:outerShdw blurRad="38100" dist="38100" dir="2700000" algn="tl">
                    <a:srgbClr val="000000">
                      <a:alpha val="43137"/>
                    </a:srgbClr>
                  </a:outerShdw>
                </a:effectLst>
                <a:cs typeface="+mn-cs"/>
              </a:rPr>
              <a:t>המרכיב העיוני של התכנית</a:t>
            </a:r>
            <a:endParaRPr lang="he-IL" sz="3800" b="1" dirty="0">
              <a:solidFill>
                <a:schemeClr val="tx2">
                  <a:lumMod val="75000"/>
                </a:schemeClr>
              </a:solidFill>
              <a:effectLst>
                <a:outerShdw blurRad="38100" dist="38100" dir="2700000" algn="tl">
                  <a:srgbClr val="000000">
                    <a:alpha val="43137"/>
                  </a:srgbClr>
                </a:outerShdw>
              </a:effectLst>
              <a:cs typeface="+mn-cs"/>
            </a:endParaRPr>
          </a:p>
        </p:txBody>
      </p:sp>
      <p:graphicFrame>
        <p:nvGraphicFramePr>
          <p:cNvPr id="4" name="מציין מיקום תוכן 3"/>
          <p:cNvGraphicFramePr>
            <a:graphicFrameLocks noGrp="1"/>
          </p:cNvGraphicFramePr>
          <p:nvPr>
            <p:ph idx="1"/>
            <p:extLst>
              <p:ext uri="{D42A27DB-BD31-4B8C-83A1-F6EECF244321}">
                <p14:modId xmlns:p14="http://schemas.microsoft.com/office/powerpoint/2010/main" val="4087324074"/>
              </p:ext>
            </p:extLst>
          </p:nvPr>
        </p:nvGraphicFramePr>
        <p:xfrm>
          <a:off x="179512" y="860513"/>
          <a:ext cx="8637141" cy="605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932040" y="5877272"/>
            <a:ext cx="4104010" cy="1015663"/>
          </a:xfrm>
          <a:prstGeom prst="rect">
            <a:avLst/>
          </a:prstGeom>
          <a:solidFill>
            <a:schemeClr val="bg2">
              <a:lumMod val="90000"/>
            </a:schemeClr>
          </a:solidFill>
          <a:ln>
            <a:solidFill>
              <a:schemeClr val="accent4">
                <a:lumMod val="75000"/>
              </a:schemeClr>
            </a:solidFill>
          </a:ln>
        </p:spPr>
        <p:txBody>
          <a:bodyPr wrap="square" rtlCol="1">
            <a:spAutoFit/>
          </a:bodyPr>
          <a:lstStyle/>
          <a:p>
            <a:pPr algn="ctr">
              <a:defRPr/>
            </a:pPr>
            <a:r>
              <a:rPr lang="he-IL" sz="2000" b="1" dirty="0">
                <a:solidFill>
                  <a:schemeClr val="accent4">
                    <a:lumMod val="50000"/>
                  </a:schemeClr>
                </a:solidFill>
                <a:latin typeface="Times New Roman"/>
                <a:cs typeface="Times New Roman"/>
              </a:rPr>
              <a:t>*</a:t>
            </a:r>
            <a:r>
              <a:rPr lang="he-IL" sz="2000" b="1" dirty="0">
                <a:solidFill>
                  <a:schemeClr val="accent4">
                    <a:lumMod val="50000"/>
                  </a:schemeClr>
                </a:solidFill>
              </a:rPr>
              <a:t>הפעילות הכיתתית/ שכבתית מורכבת מ- 6 שעות </a:t>
            </a:r>
            <a:r>
              <a:rPr lang="he-IL" sz="2000" b="1" dirty="0" smtClean="0">
                <a:solidFill>
                  <a:schemeClr val="accent4">
                    <a:lumMod val="50000"/>
                  </a:schemeClr>
                </a:solidFill>
              </a:rPr>
              <a:t>חינוך בתוספת </a:t>
            </a:r>
            <a:r>
              <a:rPr lang="he-IL" sz="2000" b="1" dirty="0">
                <a:solidFill>
                  <a:schemeClr val="accent4">
                    <a:lumMod val="50000"/>
                  </a:schemeClr>
                </a:solidFill>
              </a:rPr>
              <a:t>שעות שיתקיימו </a:t>
            </a:r>
            <a:r>
              <a:rPr lang="he-IL" sz="2000" b="1" dirty="0" smtClean="0">
                <a:solidFill>
                  <a:schemeClr val="accent4">
                    <a:lumMod val="50000"/>
                  </a:schemeClr>
                </a:solidFill>
              </a:rPr>
              <a:t>במסגרת ימי מוקד </a:t>
            </a:r>
            <a:r>
              <a:rPr lang="he-IL" sz="2000" b="1" dirty="0">
                <a:solidFill>
                  <a:schemeClr val="accent4">
                    <a:lumMod val="50000"/>
                  </a:schemeClr>
                </a:solidFill>
              </a:rPr>
              <a:t>וסמינרים</a:t>
            </a:r>
          </a:p>
        </p:txBody>
      </p:sp>
      <p:sp>
        <p:nvSpPr>
          <p:cNvPr id="5" name="TextBox 4"/>
          <p:cNvSpPr txBox="1"/>
          <p:nvPr/>
        </p:nvSpPr>
        <p:spPr>
          <a:xfrm>
            <a:off x="323528" y="5877272"/>
            <a:ext cx="4032448" cy="707886"/>
          </a:xfrm>
          <a:prstGeom prst="rect">
            <a:avLst/>
          </a:prstGeom>
          <a:solidFill>
            <a:srgbClr val="D8D2BA"/>
          </a:solidFill>
          <a:ln>
            <a:solidFill>
              <a:schemeClr val="accent5">
                <a:lumMod val="50000"/>
              </a:schemeClr>
            </a:solidFill>
          </a:ln>
        </p:spPr>
        <p:txBody>
          <a:bodyPr wrap="square" rtlCol="1">
            <a:spAutoFit/>
          </a:bodyPr>
          <a:lstStyle/>
          <a:p>
            <a:r>
              <a:rPr lang="he-IL" sz="2000" b="1" dirty="0">
                <a:solidFill>
                  <a:schemeClr val="accent5">
                    <a:lumMod val="50000"/>
                  </a:schemeClr>
                </a:solidFill>
              </a:rPr>
              <a:t>*</a:t>
            </a:r>
            <a:r>
              <a:rPr lang="he-IL" sz="2000" b="1" dirty="0" smtClean="0">
                <a:solidFill>
                  <a:schemeClr val="accent5">
                    <a:lumMod val="50000"/>
                  </a:schemeClr>
                </a:solidFill>
              </a:rPr>
              <a:t>תתאפשר בחירה לכל מורה לחנוך קבוצה בשעה פרטנית</a:t>
            </a:r>
            <a:endParaRPr lang="he-IL" sz="2000" b="1" dirty="0">
              <a:solidFill>
                <a:schemeClr val="accent5">
                  <a:lumMod val="50000"/>
                </a:schemeClr>
              </a:solidFil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Autofit/>
          </a:bodyPr>
          <a:lstStyle/>
          <a:p>
            <a:pPr eaLnBrk="1" fontAlgn="auto" hangingPunct="1">
              <a:spcAft>
                <a:spcPts val="0"/>
              </a:spcAft>
              <a:defRPr/>
            </a:pPr>
            <a:r>
              <a:rPr lang="he-IL" sz="3600" b="1" dirty="0">
                <a:solidFill>
                  <a:schemeClr val="tx2"/>
                </a:solidFill>
                <a:effectLst>
                  <a:outerShdw blurRad="38100" dist="38100" dir="2700000" algn="tl">
                    <a:srgbClr val="000000">
                      <a:alpha val="43137"/>
                    </a:srgbClr>
                  </a:outerShdw>
                </a:effectLst>
                <a:cs typeface="+mn-cs"/>
              </a:rPr>
              <a:t>נושאים בסילבוס לשכבת י' </a:t>
            </a:r>
            <a:r>
              <a:rPr lang="he-IL" sz="3600" b="1" dirty="0" smtClean="0">
                <a:solidFill>
                  <a:schemeClr val="tx2"/>
                </a:solidFill>
                <a:effectLst>
                  <a:outerShdw blurRad="38100" dist="38100" dir="2700000" algn="tl">
                    <a:srgbClr val="000000">
                      <a:alpha val="43137"/>
                    </a:srgbClr>
                  </a:outerShdw>
                </a:effectLst>
                <a:cs typeface="+mn-cs"/>
              </a:rPr>
              <a:t>– מרכיב עיוני</a:t>
            </a:r>
            <a:endParaRPr lang="he-IL" sz="3600" dirty="0">
              <a:solidFill>
                <a:schemeClr val="tx2"/>
              </a:solidFill>
              <a:cs typeface="+mn-cs"/>
            </a:endParaRPr>
          </a:p>
        </p:txBody>
      </p:sp>
      <p:sp>
        <p:nvSpPr>
          <p:cNvPr id="9219" name="מציין מיקום תוכן 2"/>
          <p:cNvSpPr>
            <a:spLocks noGrp="1"/>
          </p:cNvSpPr>
          <p:nvPr>
            <p:ph idx="1"/>
          </p:nvPr>
        </p:nvSpPr>
        <p:spPr>
          <a:xfrm>
            <a:off x="457200" y="1484313"/>
            <a:ext cx="7931150" cy="5373687"/>
          </a:xfrm>
        </p:spPr>
        <p:txBody>
          <a:bodyPr/>
          <a:lstStyle/>
          <a:p>
            <a:pPr eaLnBrk="1" hangingPunct="1"/>
            <a:endParaRPr lang="he-IL" altLang="he-IL" smtClean="0"/>
          </a:p>
        </p:txBody>
      </p:sp>
      <p:sp>
        <p:nvSpPr>
          <p:cNvPr id="5" name="מלבן מעוגל 4"/>
          <p:cNvSpPr/>
          <p:nvPr/>
        </p:nvSpPr>
        <p:spPr>
          <a:xfrm>
            <a:off x="467544" y="1268760"/>
            <a:ext cx="7920880" cy="432048"/>
          </a:xfrm>
          <a:prstGeom prst="roundRect">
            <a:avLst/>
          </a:prstGeom>
          <a:solidFill>
            <a:srgbClr val="EAE8D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sz="2400" dirty="0">
                <a:ln>
                  <a:solidFill>
                    <a:schemeClr val="tx1"/>
                  </a:solidFill>
                </a:ln>
                <a:solidFill>
                  <a:schemeClr val="tx1"/>
                </a:solidFill>
              </a:rPr>
              <a:t>הכנה - לפני ההתנסות המעשית</a:t>
            </a:r>
          </a:p>
        </p:txBody>
      </p:sp>
      <p:sp>
        <p:nvSpPr>
          <p:cNvPr id="6" name="מלבן מעוגל 5"/>
          <p:cNvSpPr/>
          <p:nvPr/>
        </p:nvSpPr>
        <p:spPr>
          <a:xfrm>
            <a:off x="468313" y="1700213"/>
            <a:ext cx="7920037" cy="360362"/>
          </a:xfrm>
          <a:prstGeom prst="roundRect">
            <a:avLst/>
          </a:prstGeom>
          <a:solidFill>
            <a:srgbClr val="856BA5"/>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מודעות ומסוגלות, נטיות הלב, אמפטיה</a:t>
            </a:r>
          </a:p>
        </p:txBody>
      </p:sp>
      <p:sp>
        <p:nvSpPr>
          <p:cNvPr id="7" name="מלבן מעוגל 6"/>
          <p:cNvSpPr/>
          <p:nvPr/>
        </p:nvSpPr>
        <p:spPr>
          <a:xfrm>
            <a:off x="468313" y="2060575"/>
            <a:ext cx="7920037" cy="360363"/>
          </a:xfrm>
          <a:prstGeom prst="roundRect">
            <a:avLst/>
          </a:prstGeom>
          <a:solidFill>
            <a:srgbClr val="957DB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a:defRPr/>
            </a:pPr>
            <a:r>
              <a:rPr lang="he-IL" b="1" dirty="0">
                <a:solidFill>
                  <a:schemeClr val="tx1"/>
                </a:solidFill>
              </a:rPr>
              <a:t>תאום צפיות וחוזה, מיפוי קהילה ואיתור צרכים</a:t>
            </a:r>
          </a:p>
        </p:txBody>
      </p:sp>
      <p:sp>
        <p:nvSpPr>
          <p:cNvPr id="8" name="מלבן מעוגל 7"/>
          <p:cNvSpPr/>
          <p:nvPr/>
        </p:nvSpPr>
        <p:spPr>
          <a:xfrm>
            <a:off x="468313" y="2420938"/>
            <a:ext cx="7920037" cy="360362"/>
          </a:xfrm>
          <a:prstGeom prst="roundRect">
            <a:avLst/>
          </a:prstGeom>
          <a:solidFill>
            <a:srgbClr val="A793B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מוטיבציה- בירור ערכים אישיים וחברתיים</a:t>
            </a:r>
          </a:p>
        </p:txBody>
      </p:sp>
      <p:sp>
        <p:nvSpPr>
          <p:cNvPr id="9" name="מלבן מעוגל 8"/>
          <p:cNvSpPr/>
          <p:nvPr/>
        </p:nvSpPr>
        <p:spPr>
          <a:xfrm>
            <a:off x="468313" y="2781300"/>
            <a:ext cx="7920037" cy="360363"/>
          </a:xfrm>
          <a:prstGeom prst="roundRect">
            <a:avLst/>
          </a:prstGeom>
          <a:solidFill>
            <a:srgbClr val="B09EC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b="1" dirty="0"/>
          </a:p>
          <a:p>
            <a:pPr algn="ctr">
              <a:defRPr/>
            </a:pPr>
            <a:r>
              <a:rPr lang="he-IL" b="1" dirty="0">
                <a:solidFill>
                  <a:schemeClr val="tx1"/>
                </a:solidFill>
              </a:rPr>
              <a:t>הצגת מסגרות הפעילות</a:t>
            </a:r>
          </a:p>
          <a:p>
            <a:pPr algn="ctr">
              <a:defRPr/>
            </a:pPr>
            <a:r>
              <a:rPr lang="he-IL" dirty="0"/>
              <a:t>	</a:t>
            </a:r>
            <a:endParaRPr lang="he-IL" b="1" dirty="0"/>
          </a:p>
        </p:txBody>
      </p:sp>
      <p:sp>
        <p:nvSpPr>
          <p:cNvPr id="10" name="מלבן מעוגל 9"/>
          <p:cNvSpPr/>
          <p:nvPr/>
        </p:nvSpPr>
        <p:spPr>
          <a:xfrm>
            <a:off x="468313" y="3141663"/>
            <a:ext cx="7920037" cy="358775"/>
          </a:xfrm>
          <a:prstGeom prst="roundRect">
            <a:avLst/>
          </a:prstGeom>
          <a:solidFill>
            <a:srgbClr val="BEB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dirty="0"/>
              <a:t>	</a:t>
            </a:r>
            <a:r>
              <a:rPr lang="he-IL" dirty="0">
                <a:solidFill>
                  <a:schemeClr val="tx1"/>
                </a:solidFill>
              </a:rPr>
              <a:t>                    </a:t>
            </a:r>
            <a:r>
              <a:rPr lang="he-IL" b="1" dirty="0">
                <a:solidFill>
                  <a:schemeClr val="tx1"/>
                </a:solidFill>
              </a:rPr>
              <a:t>תהליך קבלת החלטות ומדדי הצלחה</a:t>
            </a:r>
          </a:p>
        </p:txBody>
      </p:sp>
      <p:sp>
        <p:nvSpPr>
          <p:cNvPr id="11" name="מלבן מעוגל 10"/>
          <p:cNvSpPr/>
          <p:nvPr/>
        </p:nvSpPr>
        <p:spPr>
          <a:xfrm>
            <a:off x="467544" y="3645024"/>
            <a:ext cx="7920880" cy="360040"/>
          </a:xfrm>
          <a:prstGeom prst="roundRect">
            <a:avLst/>
          </a:prstGeom>
          <a:solidFill>
            <a:srgbClr val="EAE8D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nSpc>
                <a:spcPct val="90000"/>
              </a:lnSpc>
              <a:defRPr/>
            </a:pPr>
            <a:r>
              <a:rPr lang="he-IL" sz="2400" dirty="0">
                <a:ln>
                  <a:solidFill>
                    <a:schemeClr val="tx1"/>
                  </a:solidFill>
                </a:ln>
                <a:solidFill>
                  <a:schemeClr val="tx1"/>
                </a:solidFill>
              </a:rPr>
              <a:t>במהלך התנסות המעשית</a:t>
            </a:r>
          </a:p>
        </p:txBody>
      </p:sp>
      <p:sp>
        <p:nvSpPr>
          <p:cNvPr id="12" name="מלבן מעוגל 11"/>
          <p:cNvSpPr/>
          <p:nvPr/>
        </p:nvSpPr>
        <p:spPr>
          <a:xfrm>
            <a:off x="468313" y="4005263"/>
            <a:ext cx="7920037" cy="503237"/>
          </a:xfrm>
          <a:prstGeom prst="roundRect">
            <a:avLst/>
          </a:prstGeom>
          <a:solidFill>
            <a:srgbClr val="44A9C4"/>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ערכים חברתיים: נתינה, חסד, ערבות הדדית, כבוד האדם, סובלנות, קבלת השונה, אחריות, מעורבות חברתית (בשילוב תחומי הדעת)</a:t>
            </a:r>
          </a:p>
        </p:txBody>
      </p:sp>
      <p:sp>
        <p:nvSpPr>
          <p:cNvPr id="13" name="מלבן מעוגל 12"/>
          <p:cNvSpPr/>
          <p:nvPr/>
        </p:nvSpPr>
        <p:spPr>
          <a:xfrm>
            <a:off x="468313" y="4508500"/>
            <a:ext cx="7920037" cy="360363"/>
          </a:xfrm>
          <a:prstGeom prst="roundRect">
            <a:avLst/>
          </a:prstGeom>
          <a:solidFill>
            <a:srgbClr val="6DBCD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העשרה עיונית (בשילוב עם תחומי הדעת)</a:t>
            </a:r>
          </a:p>
        </p:txBody>
      </p:sp>
      <p:sp>
        <p:nvSpPr>
          <p:cNvPr id="14" name="מלבן מעוגל 13"/>
          <p:cNvSpPr/>
          <p:nvPr/>
        </p:nvSpPr>
        <p:spPr>
          <a:xfrm>
            <a:off x="468313" y="4868863"/>
            <a:ext cx="7920037" cy="360362"/>
          </a:xfrm>
          <a:prstGeom prst="roundRect">
            <a:avLst/>
          </a:prstGeom>
          <a:solidFill>
            <a:srgbClr val="A2D4E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מודלים להתמודדות עם קשיים וקונפליקטים</a:t>
            </a:r>
          </a:p>
        </p:txBody>
      </p:sp>
      <p:sp>
        <p:nvSpPr>
          <p:cNvPr id="15" name="מלבן מעוגל 14"/>
          <p:cNvSpPr/>
          <p:nvPr/>
        </p:nvSpPr>
        <p:spPr>
          <a:xfrm>
            <a:off x="467544" y="5380675"/>
            <a:ext cx="7920880" cy="360040"/>
          </a:xfrm>
          <a:prstGeom prst="roundRect">
            <a:avLst/>
          </a:prstGeom>
          <a:solidFill>
            <a:srgbClr val="EAE8D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defRPr/>
            </a:pPr>
            <a:r>
              <a:rPr lang="he-IL" sz="2400" dirty="0">
                <a:ln>
                  <a:solidFill>
                    <a:schemeClr val="tx1"/>
                  </a:solidFill>
                </a:ln>
                <a:solidFill>
                  <a:schemeClr val="tx1"/>
                </a:solidFill>
              </a:rPr>
              <a:t>סיכום – לקראת סיום ההתנסות המעשית</a:t>
            </a:r>
          </a:p>
        </p:txBody>
      </p:sp>
      <p:sp>
        <p:nvSpPr>
          <p:cNvPr id="16" name="מלבן מעוגל 15"/>
          <p:cNvSpPr/>
          <p:nvPr/>
        </p:nvSpPr>
        <p:spPr>
          <a:xfrm>
            <a:off x="468313" y="5732463"/>
            <a:ext cx="7920037" cy="360362"/>
          </a:xfrm>
          <a:prstGeom prst="roundRect">
            <a:avLst/>
          </a:prstGeom>
          <a:solidFill>
            <a:srgbClr val="BCB3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שיתוף בהתנסויות השונות, אתגרים לעתיד </a:t>
            </a:r>
          </a:p>
        </p:txBody>
      </p:sp>
      <p:sp>
        <p:nvSpPr>
          <p:cNvPr id="17" name="מלבן מעוגל 16"/>
          <p:cNvSpPr/>
          <p:nvPr/>
        </p:nvSpPr>
        <p:spPr>
          <a:xfrm>
            <a:off x="468313" y="6092825"/>
            <a:ext cx="7920037" cy="360363"/>
          </a:xfrm>
          <a:prstGeom prst="roundRect">
            <a:avLst/>
          </a:prstGeom>
          <a:solidFill>
            <a:srgbClr val="CBC4A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לקחים ותובנות</a:t>
            </a:r>
          </a:p>
        </p:txBody>
      </p:sp>
      <p:sp>
        <p:nvSpPr>
          <p:cNvPr id="18" name="מלבן מעוגל 17"/>
          <p:cNvSpPr/>
          <p:nvPr/>
        </p:nvSpPr>
        <p:spPr>
          <a:xfrm>
            <a:off x="468313" y="6453188"/>
            <a:ext cx="7920037" cy="360362"/>
          </a:xfrm>
          <a:prstGeom prst="roundRect">
            <a:avLst/>
          </a:prstGeom>
          <a:solidFill>
            <a:srgbClr val="D8D2BA"/>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b="1" dirty="0">
                <a:solidFill>
                  <a:schemeClr val="tx1"/>
                </a:solidFill>
              </a:rPr>
              <a:t>שיתוף והצגת התהליך</a:t>
            </a: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fade">
                                      <p:cBhvr>
                                        <p:cTn id="29" dur="2000"/>
                                        <p:tgtEl>
                                          <p:spTgt spid="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2000"/>
                                        <p:tgtEl>
                                          <p:spTgt spid="12"/>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1000"/>
                                        <p:tgtEl>
                                          <p:spTgt spid="13"/>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1000"/>
                                        <p:tgtEl>
                                          <p:spTgt spid="1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fade">
                                      <p:cBhvr>
                                        <p:cTn id="45" dur="2000"/>
                                        <p:tgtEl>
                                          <p:spTgt spid="15"/>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2000"/>
                                        <p:tgtEl>
                                          <p:spTgt spid="16"/>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1000"/>
                                        <p:tgtEl>
                                          <p:spTgt spid="17"/>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2" grpId="0" animBg="1"/>
      <p:bldP spid="13" grpId="0" animBg="1"/>
      <p:bldP spid="14" grpId="0" animBg="1"/>
      <p:bldP spid="16" grpId="0" animBg="1"/>
      <p:bldP spid="17" grpId="0" animBg="1"/>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כותרת 1"/>
          <p:cNvSpPr>
            <a:spLocks noGrp="1"/>
          </p:cNvSpPr>
          <p:nvPr>
            <p:ph type="title"/>
          </p:nvPr>
        </p:nvSpPr>
        <p:spPr>
          <a:xfrm>
            <a:off x="0" y="255588"/>
            <a:ext cx="8686800" cy="990600"/>
          </a:xfrm>
          <a:effectLst>
            <a:outerShdw blurRad="50800" dist="38100" dir="2700000" algn="tl" rotWithShape="0">
              <a:prstClr val="black">
                <a:alpha val="40000"/>
              </a:prstClr>
            </a:outerShdw>
          </a:effectLst>
        </p:spPr>
        <p:txBody>
          <a:bodyPr rtlCol="1">
            <a:noAutofit/>
          </a:bodyPr>
          <a:lstStyle/>
          <a:p>
            <a:pPr eaLnBrk="1" fontAlgn="auto" hangingPunct="1">
              <a:spcBef>
                <a:spcPts val="0"/>
              </a:spcBef>
              <a:spcAft>
                <a:spcPts val="0"/>
              </a:spcAft>
              <a:defRPr/>
            </a:pPr>
            <a:r>
              <a:rPr lang="he-IL" sz="3600" b="1" spc="-100" dirty="0" smtClean="0">
                <a:solidFill>
                  <a:schemeClr val="tx2"/>
                </a:solidFill>
                <a:cs typeface="+mn-cs"/>
              </a:rPr>
              <a:t>הצעה לתהליך חינוכי בשעה הפרטנית-</a:t>
            </a:r>
            <a:br>
              <a:rPr lang="he-IL" sz="3600" b="1" spc="-100" dirty="0" smtClean="0">
                <a:solidFill>
                  <a:schemeClr val="tx2"/>
                </a:solidFill>
                <a:cs typeface="+mn-cs"/>
              </a:rPr>
            </a:br>
            <a:r>
              <a:rPr lang="he-IL" sz="3600" b="1" spc="-100" dirty="0" smtClean="0">
                <a:solidFill>
                  <a:schemeClr val="tx2"/>
                </a:solidFill>
                <a:cs typeface="+mn-cs"/>
              </a:rPr>
              <a:t>מורה חונך עם 5 תלמידים</a:t>
            </a:r>
            <a:endParaRPr lang="he-IL" sz="3600" b="1" spc="-100" dirty="0">
              <a:solidFill>
                <a:schemeClr val="tx2"/>
              </a:solidFill>
              <a:cs typeface="+mn-cs"/>
            </a:endParaRPr>
          </a:p>
        </p:txBody>
      </p:sp>
      <p:sp>
        <p:nvSpPr>
          <p:cNvPr id="10" name="הסבר חץ למטה 9"/>
          <p:cNvSpPr/>
          <p:nvPr/>
        </p:nvSpPr>
        <p:spPr>
          <a:xfrm>
            <a:off x="3452812" y="1459235"/>
            <a:ext cx="2238375" cy="1609725"/>
          </a:xfrm>
          <a:prstGeom prst="downArrowCallout">
            <a:avLst/>
          </a:prstGeom>
          <a:solidFill>
            <a:schemeClr val="accent5"/>
          </a:solidFill>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1" anchor="ctr"/>
          <a:lstStyle/>
          <a:p>
            <a:pPr algn="ctr">
              <a:lnSpc>
                <a:spcPct val="115000"/>
              </a:lnSpc>
              <a:spcAft>
                <a:spcPts val="1000"/>
              </a:spcAft>
              <a:defRPr/>
            </a:pPr>
            <a:r>
              <a:rPr lang="he-IL" sz="2200" b="1" dirty="0">
                <a:solidFill>
                  <a:schemeClr val="tx1"/>
                </a:solidFill>
                <a:ea typeface="Calibri"/>
              </a:rPr>
              <a:t>פתיחה: </a:t>
            </a:r>
            <a:endParaRPr lang="en-US" sz="1100" dirty="0">
              <a:solidFill>
                <a:schemeClr val="tx1"/>
              </a:solidFill>
              <a:ea typeface="Calibri"/>
              <a:cs typeface="Arial"/>
            </a:endParaRPr>
          </a:p>
          <a:p>
            <a:pPr algn="ctr">
              <a:lnSpc>
                <a:spcPct val="115000"/>
              </a:lnSpc>
              <a:spcAft>
                <a:spcPts val="1000"/>
              </a:spcAft>
              <a:defRPr/>
            </a:pPr>
            <a:r>
              <a:rPr lang="he-IL" sz="2200" b="1" dirty="0">
                <a:solidFill>
                  <a:schemeClr val="tx1"/>
                </a:solidFill>
                <a:ea typeface="Calibri"/>
              </a:rPr>
              <a:t>יוצרים קבוצה</a:t>
            </a:r>
            <a:endParaRPr lang="en-US" sz="1100" dirty="0">
              <a:solidFill>
                <a:schemeClr val="tx1"/>
              </a:solidFill>
              <a:ea typeface="Calibri"/>
              <a:cs typeface="Arial"/>
            </a:endParaRPr>
          </a:p>
        </p:txBody>
      </p:sp>
      <p:sp>
        <p:nvSpPr>
          <p:cNvPr id="11" name="מלבן 10"/>
          <p:cNvSpPr/>
          <p:nvPr/>
        </p:nvSpPr>
        <p:spPr>
          <a:xfrm>
            <a:off x="503547" y="3077691"/>
            <a:ext cx="8136904" cy="2295525"/>
          </a:xfrm>
          <a:prstGeom prst="rect">
            <a:avLst/>
          </a:prstGeom>
          <a:solidFill>
            <a:srgbClr val="9982B4"/>
          </a:solidFill>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1"/>
          <a:lstStyle/>
          <a:p>
            <a:pPr algn="ctr">
              <a:lnSpc>
                <a:spcPct val="150000"/>
              </a:lnSpc>
              <a:spcAft>
                <a:spcPts val="1000"/>
              </a:spcAft>
              <a:defRPr/>
            </a:pPr>
            <a:r>
              <a:rPr lang="he-IL" sz="2200" b="1" dirty="0">
                <a:solidFill>
                  <a:schemeClr val="tx1"/>
                </a:solidFill>
                <a:ea typeface="Calibri"/>
              </a:rPr>
              <a:t>ליווי</a:t>
            </a:r>
            <a:endParaRPr lang="en-US" sz="1100" dirty="0">
              <a:solidFill>
                <a:schemeClr val="tx1"/>
              </a:solidFill>
              <a:ea typeface="Calibri"/>
              <a:cs typeface="Arial"/>
            </a:endParaRPr>
          </a:p>
        </p:txBody>
      </p:sp>
      <p:sp>
        <p:nvSpPr>
          <p:cNvPr id="12" name="הסבר חץ שמאלה 11"/>
          <p:cNvSpPr/>
          <p:nvPr/>
        </p:nvSpPr>
        <p:spPr>
          <a:xfrm>
            <a:off x="5652120" y="3754084"/>
            <a:ext cx="2808312" cy="1209675"/>
          </a:xfrm>
          <a:prstGeom prst="leftArrowCallout">
            <a:avLst>
              <a:gd name="adj1" fmla="val 28927"/>
              <a:gd name="adj2" fmla="val 30890"/>
              <a:gd name="adj3" fmla="val 37598"/>
              <a:gd name="adj4" fmla="val 64977"/>
            </a:avLst>
          </a:prstGeom>
          <a:solidFill>
            <a:srgbClr val="D5D0B5"/>
          </a:solidFill>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1" anchor="ctr"/>
          <a:lstStyle/>
          <a:p>
            <a:pPr algn="ctr">
              <a:lnSpc>
                <a:spcPct val="115000"/>
              </a:lnSpc>
              <a:spcAft>
                <a:spcPts val="1000"/>
              </a:spcAft>
              <a:defRPr/>
            </a:pPr>
            <a:r>
              <a:rPr lang="he-IL" b="1" dirty="0">
                <a:solidFill>
                  <a:srgbClr val="002060"/>
                </a:solidFill>
                <a:ea typeface="Calibri"/>
              </a:rPr>
              <a:t>סבב "מה נשמע"</a:t>
            </a:r>
            <a:endParaRPr lang="en-US" sz="1100" dirty="0">
              <a:solidFill>
                <a:srgbClr val="002060"/>
              </a:solidFill>
              <a:ea typeface="Calibri"/>
              <a:cs typeface="Arial"/>
            </a:endParaRPr>
          </a:p>
        </p:txBody>
      </p:sp>
      <p:sp>
        <p:nvSpPr>
          <p:cNvPr id="13" name="הסבר חץ שמאלה 12"/>
          <p:cNvSpPr/>
          <p:nvPr/>
        </p:nvSpPr>
        <p:spPr>
          <a:xfrm>
            <a:off x="2310783" y="3754080"/>
            <a:ext cx="3341337" cy="1209675"/>
          </a:xfrm>
          <a:prstGeom prst="leftArrowCallout">
            <a:avLst>
              <a:gd name="adj1" fmla="val 32854"/>
              <a:gd name="adj2" fmla="val 33835"/>
              <a:gd name="adj3" fmla="val 37598"/>
              <a:gd name="adj4" fmla="val 64977"/>
            </a:avLst>
          </a:prstGeom>
          <a:solidFill>
            <a:srgbClr val="D5D0B5"/>
          </a:solidFill>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1" anchor="ctr"/>
          <a:lstStyle/>
          <a:p>
            <a:pPr algn="ctr">
              <a:lnSpc>
                <a:spcPct val="115000"/>
              </a:lnSpc>
              <a:spcAft>
                <a:spcPts val="1000"/>
              </a:spcAft>
              <a:defRPr/>
            </a:pPr>
            <a:r>
              <a:rPr lang="he-IL" b="1" dirty="0">
                <a:solidFill>
                  <a:srgbClr val="002060"/>
                </a:solidFill>
                <a:ea typeface="Calibri"/>
              </a:rPr>
              <a:t>שיח/המשגה/פעילות</a:t>
            </a:r>
            <a:endParaRPr lang="en-US" sz="1100" dirty="0">
              <a:solidFill>
                <a:srgbClr val="002060"/>
              </a:solidFill>
              <a:ea typeface="Calibri"/>
              <a:cs typeface="Arial"/>
            </a:endParaRPr>
          </a:p>
        </p:txBody>
      </p:sp>
      <p:sp>
        <p:nvSpPr>
          <p:cNvPr id="14" name="מלבן 13"/>
          <p:cNvSpPr/>
          <p:nvPr/>
        </p:nvSpPr>
        <p:spPr>
          <a:xfrm>
            <a:off x="683568" y="3754084"/>
            <a:ext cx="1627215" cy="1209675"/>
          </a:xfrm>
          <a:prstGeom prst="rect">
            <a:avLst/>
          </a:prstGeom>
          <a:solidFill>
            <a:srgbClr val="D5D0B5"/>
          </a:solidFill>
          <a:scene3d>
            <a:camera prst="orthographicFront"/>
            <a:lightRig rig="threePt" dir="t"/>
          </a:scene3d>
          <a:sp3d>
            <a:bevelT/>
          </a:sp3d>
        </p:spPr>
        <p:style>
          <a:lnRef idx="1">
            <a:schemeClr val="accent4"/>
          </a:lnRef>
          <a:fillRef idx="2">
            <a:schemeClr val="accent4"/>
          </a:fillRef>
          <a:effectRef idx="1">
            <a:schemeClr val="accent4"/>
          </a:effectRef>
          <a:fontRef idx="minor">
            <a:schemeClr val="dk1"/>
          </a:fontRef>
        </p:style>
        <p:txBody>
          <a:bodyPr rtlCol="1" anchor="ctr"/>
          <a:lstStyle/>
          <a:p>
            <a:pPr algn="ctr">
              <a:lnSpc>
                <a:spcPct val="115000"/>
              </a:lnSpc>
              <a:spcAft>
                <a:spcPts val="1000"/>
              </a:spcAft>
              <a:defRPr/>
            </a:pPr>
            <a:r>
              <a:rPr lang="he-IL" b="1" dirty="0">
                <a:solidFill>
                  <a:srgbClr val="002060"/>
                </a:solidFill>
                <a:ea typeface="Calibri"/>
              </a:rPr>
              <a:t>סבב סיכום</a:t>
            </a:r>
            <a:endParaRPr lang="en-US" sz="1100" dirty="0">
              <a:solidFill>
                <a:srgbClr val="002060"/>
              </a:solidFill>
              <a:ea typeface="Calibri"/>
              <a:cs typeface="Arial"/>
            </a:endParaRPr>
          </a:p>
        </p:txBody>
      </p:sp>
      <p:sp>
        <p:nvSpPr>
          <p:cNvPr id="15" name="הסבר חץ למעלה 14"/>
          <p:cNvSpPr/>
          <p:nvPr/>
        </p:nvSpPr>
        <p:spPr>
          <a:xfrm>
            <a:off x="3435778" y="5318026"/>
            <a:ext cx="2247900" cy="1567358"/>
          </a:xfrm>
          <a:prstGeom prst="upArrowCallout">
            <a:avLst/>
          </a:prstGeom>
          <a:solidFill>
            <a:schemeClr val="tx2">
              <a:lumMod val="60000"/>
              <a:lumOff val="40000"/>
            </a:schemeClr>
          </a:solidFill>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1" anchor="ctr"/>
          <a:lstStyle/>
          <a:p>
            <a:pPr algn="ctr">
              <a:lnSpc>
                <a:spcPct val="115000"/>
              </a:lnSpc>
              <a:spcAft>
                <a:spcPts val="1000"/>
              </a:spcAft>
              <a:defRPr/>
            </a:pPr>
            <a:r>
              <a:rPr lang="he-IL" sz="2200" b="1" dirty="0">
                <a:solidFill>
                  <a:schemeClr val="tx1"/>
                </a:solidFill>
                <a:ea typeface="Calibri"/>
              </a:rPr>
              <a:t>סיום ופרידה</a:t>
            </a:r>
            <a:endParaRPr lang="en-US" sz="1100" dirty="0">
              <a:solidFill>
                <a:schemeClr val="tx1"/>
              </a:solidFill>
              <a:ea typeface="Calibri"/>
              <a:cs typeface="Arial"/>
            </a:endParaRPr>
          </a:p>
        </p:txBody>
      </p:sp>
      <p:sp>
        <p:nvSpPr>
          <p:cNvPr id="10261" name="Rectangle 9"/>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eaLnBrk="1" hangingPunct="1">
              <a:spcBef>
                <a:spcPct val="0"/>
              </a:spcBef>
              <a:buFontTx/>
              <a:buNone/>
            </a:pPr>
            <a:endParaRPr lang="he-IL" altLang="he-IL" sz="1800">
              <a:latin typeface="Arial" pitchFamily="34" charset="0"/>
            </a:endParaRPr>
          </a:p>
        </p:txBody>
      </p:sp>
      <p:sp>
        <p:nvSpPr>
          <p:cNvPr id="10262" name="Rectangle 16"/>
          <p:cNvSpPr>
            <a:spLocks noChangeArrowheads="1"/>
          </p:cNvSpPr>
          <p:nvPr/>
        </p:nvSpPr>
        <p:spPr bwMode="auto">
          <a:xfrm>
            <a:off x="0" y="4572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Font typeface="Arial" pitchFamily="34" charset="0"/>
              <a:buChar char="•"/>
              <a:defRPr sz="3200">
                <a:solidFill>
                  <a:schemeClr val="tx1"/>
                </a:solidFill>
                <a:latin typeface="Calibri" pitchFamily="34" charset="0"/>
                <a:cs typeface="Arial"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cs typeface="Arial"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cs typeface="Arial"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cs typeface="Arial" pitchFamily="34" charset="0"/>
              </a:defRPr>
            </a:lvl9pPr>
          </a:lstStyle>
          <a:p>
            <a:pPr algn="l" eaLnBrk="1" hangingPunct="1">
              <a:spcBef>
                <a:spcPct val="0"/>
              </a:spcBef>
              <a:buFontTx/>
              <a:buNone/>
            </a:pPr>
            <a:endParaRPr lang="en-US" altLang="he-IL" sz="1100"/>
          </a:p>
          <a:p>
            <a:pPr algn="l" rtl="0">
              <a:spcBef>
                <a:spcPct val="0"/>
              </a:spcBef>
              <a:buFontTx/>
              <a:buNone/>
            </a:pPr>
            <a:r>
              <a:rPr lang="en-US" altLang="he-IL" sz="1100"/>
              <a:t/>
            </a:r>
            <a:br>
              <a:rPr lang="en-US" altLang="he-IL" sz="1100"/>
            </a:br>
            <a:endParaRPr lang="en-US" altLang="he-IL" sz="1800">
              <a:latin typeface="Arial"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11054</TotalTime>
  <Words>1311</Words>
  <Application>Microsoft Office PowerPoint</Application>
  <PresentationFormat>‫הצגה על המסך (4:3)</PresentationFormat>
  <Paragraphs>317</Paragraphs>
  <Slides>27</Slides>
  <Notes>2</Notes>
  <HiddenSlides>0</HiddenSlides>
  <MMClips>0</MMClips>
  <ScaleCrop>false</ScaleCrop>
  <HeadingPairs>
    <vt:vector size="4" baseType="variant">
      <vt:variant>
        <vt:lpstr>ערכת נושא</vt:lpstr>
      </vt:variant>
      <vt:variant>
        <vt:i4>1</vt:i4>
      </vt:variant>
      <vt:variant>
        <vt:lpstr>כותרות שקופיות</vt:lpstr>
      </vt:variant>
      <vt:variant>
        <vt:i4>27</vt:i4>
      </vt:variant>
    </vt:vector>
  </HeadingPairs>
  <TitlesOfParts>
    <vt:vector size="28" baseType="lpstr">
      <vt:lpstr>ערכת נושא Office</vt:lpstr>
      <vt:lpstr>      התפתחות אישית ומעורבות חברתית   בחינוך העל יסודי        </vt:lpstr>
      <vt:lpstr>מצגת של PowerPoint</vt:lpstr>
      <vt:lpstr>מכלול התכנית להתפתחות אישית ומעורבות חברתית  </vt:lpstr>
      <vt:lpstr>מטרות ויעדים</vt:lpstr>
      <vt:lpstr>עקרונות התכנית</vt:lpstr>
      <vt:lpstr>התהליך החינוכי להתפתחות אישית ולמעורבות חברתית  שילוב בין פעילות עיונית לבין פעילות מעשית </vt:lpstr>
      <vt:lpstr>המרכיב העיוני של התכנית</vt:lpstr>
      <vt:lpstr>נושאים בסילבוס לשכבת י' – מרכיב עיוני</vt:lpstr>
      <vt:lpstr>הצעה לתהליך חינוכי בשעה הפרטנית- מורה חונך עם 5 תלמידים</vt:lpstr>
      <vt:lpstr>המרכיב המעשי של התכנית</vt:lpstr>
      <vt:lpstr>קריטריונים להתנסות המעשית האישית</vt:lpstr>
      <vt:lpstr>דוגמאות להתנסות המעשית האישית</vt:lpstr>
      <vt:lpstr>קריטריונים ל"פרויקט"- התנסות מעשית קבוצתית</vt:lpstr>
      <vt:lpstr>דוגמאות להתנסות המעשית הקבוצתית</vt:lpstr>
      <vt:lpstr>בעלי תפקידים בבית הספר</vt:lpstr>
      <vt:lpstr>מצגת של PowerPoint</vt:lpstr>
      <vt:lpstr>דוגמאות לשילוב  בין התנסות מעשית ללמידה עיונית</vt:lpstr>
      <vt:lpstr>מרכיבי הערכת התלמיד</vt:lpstr>
      <vt:lpstr>תפקיד רכז התכנית להתפתחות אישית ולמעורבות חברתית</vt:lpstr>
      <vt:lpstr>תפקיד מנהל ההתנדבות  הרשותי </vt:lpstr>
      <vt:lpstr>מצגת של PowerPoint</vt:lpstr>
      <vt:lpstr>מצגת של PowerPoint</vt:lpstr>
      <vt:lpstr>מצגת של PowerPoint</vt:lpstr>
      <vt:lpstr>תנאים הכרחיים למימוש התכנית</vt:lpstr>
      <vt:lpstr>תהליך ההתארגנות בבית הספר </vt:lpstr>
      <vt:lpstr>פיתוח מקצועי</vt:lpstr>
      <vt:lpstr>מצגת של PowerPoint</vt:lpstr>
    </vt:vector>
  </TitlesOfParts>
  <Company>Ministry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התפתחות אישית ומעורבות חברתית קהילתית ואזרחית  בחינוך העל יסודי - תכנית תלת שנתית</dc:title>
  <dc:creator>סימה אסתר גוטמן</dc:creator>
  <cp:lastModifiedBy>עדי שפירא</cp:lastModifiedBy>
  <cp:revision>607</cp:revision>
  <cp:lastPrinted>2014-04-27T12:32:09Z</cp:lastPrinted>
  <dcterms:created xsi:type="dcterms:W3CDTF">2014-03-13T15:22:58Z</dcterms:created>
  <dcterms:modified xsi:type="dcterms:W3CDTF">2014-06-05T09:27:17Z</dcterms:modified>
</cp:coreProperties>
</file>